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7">
  <p:sldMasterIdLst>
    <p:sldMasterId id="2147483648" r:id="rId1"/>
    <p:sldMasterId id="2147483661" r:id="rId2"/>
    <p:sldMasterId id="2147483673" r:id="rId3"/>
  </p:sldMasterIdLst>
  <p:notesMasterIdLst>
    <p:notesMasterId r:id="rId17"/>
  </p:notesMasterIdLst>
  <p:handoutMasterIdLst>
    <p:handoutMasterId r:id="rId18"/>
  </p:handoutMasterIdLst>
  <p:sldIdLst>
    <p:sldId id="539" r:id="rId4"/>
    <p:sldId id="818" r:id="rId5"/>
    <p:sldId id="712" r:id="rId6"/>
    <p:sldId id="882" r:id="rId7"/>
    <p:sldId id="883" r:id="rId8"/>
    <p:sldId id="885" r:id="rId9"/>
    <p:sldId id="890" r:id="rId10"/>
    <p:sldId id="891" r:id="rId11"/>
    <p:sldId id="636" r:id="rId12"/>
    <p:sldId id="892" r:id="rId13"/>
    <p:sldId id="893" r:id="rId14"/>
    <p:sldId id="759" r:id="rId15"/>
    <p:sldId id="822" r:id="rId16"/>
  </p:sldIdLst>
  <p:sldSz cx="9144000" cy="6858000" type="screen4x3"/>
  <p:notesSz cx="7100888" cy="9388475"/>
  <p:custDataLst>
    <p:tags r:id="rId19"/>
  </p:custDataLst>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D830D"/>
    <a:srgbClr val="087600"/>
    <a:srgbClr val="182F92"/>
    <a:srgbClr val="163794"/>
    <a:srgbClr val="006C1F"/>
    <a:srgbClr val="FF9933"/>
    <a:srgbClr val="99117C"/>
    <a:srgbClr val="348A20"/>
    <a:srgbClr val="A47D00"/>
    <a:srgbClr val="A9237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265" autoAdjust="0"/>
    <p:restoredTop sz="94434" autoAdjust="0"/>
  </p:normalViewPr>
  <p:slideViewPr>
    <p:cSldViewPr>
      <p:cViewPr varScale="1">
        <p:scale>
          <a:sx n="89" d="100"/>
          <a:sy n="89" d="100"/>
        </p:scale>
        <p:origin x="1344" y="77"/>
      </p:cViewPr>
      <p:guideLst>
        <p:guide orient="horz" pos="2160"/>
        <p:guide pos="2880"/>
      </p:guideLst>
    </p:cSldViewPr>
  </p:slideViewPr>
  <p:outlineViewPr>
    <p:cViewPr>
      <p:scale>
        <a:sx n="33" d="100"/>
        <a:sy n="33" d="100"/>
      </p:scale>
      <p:origin x="0" y="-1512"/>
    </p:cViewPr>
  </p:outlineViewPr>
  <p:notesTextViewPr>
    <p:cViewPr>
      <p:scale>
        <a:sx n="3" d="2"/>
        <a:sy n="3" d="2"/>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handoutMaster" Target="handoutMasters/handoutMaster1.xml"/><Relationship Id="rId3" Type="http://schemas.openxmlformats.org/officeDocument/2006/relationships/slideMaster" Target="slideMasters/slideMaster3.xml"/><Relationship Id="rId21"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tags" Target="tags/tag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4" y="1"/>
            <a:ext cx="3077051" cy="471054"/>
          </a:xfrm>
          <a:prstGeom prst="rect">
            <a:avLst/>
          </a:prstGeom>
        </p:spPr>
        <p:txBody>
          <a:bodyPr vert="horz" lIns="94221" tIns="47110" rIns="94221" bIns="47110" rtlCol="0"/>
          <a:lstStyle>
            <a:lvl1pPr algn="l">
              <a:defRPr sz="1200"/>
            </a:lvl1pPr>
          </a:lstStyle>
          <a:p>
            <a:endParaRPr lang="en-US"/>
          </a:p>
        </p:txBody>
      </p:sp>
      <p:sp>
        <p:nvSpPr>
          <p:cNvPr id="3" name="Date Placeholder 2"/>
          <p:cNvSpPr>
            <a:spLocks noGrp="1"/>
          </p:cNvSpPr>
          <p:nvPr>
            <p:ph type="dt" sz="quarter" idx="1"/>
          </p:nvPr>
        </p:nvSpPr>
        <p:spPr>
          <a:xfrm>
            <a:off x="4022197" y="1"/>
            <a:ext cx="3077051" cy="471054"/>
          </a:xfrm>
          <a:prstGeom prst="rect">
            <a:avLst/>
          </a:prstGeom>
        </p:spPr>
        <p:txBody>
          <a:bodyPr vert="horz" lIns="94221" tIns="47110" rIns="94221" bIns="47110" rtlCol="0"/>
          <a:lstStyle>
            <a:lvl1pPr algn="r">
              <a:defRPr sz="1200"/>
            </a:lvl1pPr>
          </a:lstStyle>
          <a:p>
            <a:fld id="{AFABF1F1-2F9B-4F88-BB8B-748BBA72395E}" type="datetimeFigureOut">
              <a:rPr lang="en-US" smtClean="0"/>
              <a:t>1/15/2019</a:t>
            </a:fld>
            <a:endParaRPr lang="en-US"/>
          </a:p>
        </p:txBody>
      </p:sp>
      <p:sp>
        <p:nvSpPr>
          <p:cNvPr id="4" name="Footer Placeholder 3"/>
          <p:cNvSpPr>
            <a:spLocks noGrp="1"/>
          </p:cNvSpPr>
          <p:nvPr>
            <p:ph type="ftr" sz="quarter" idx="2"/>
          </p:nvPr>
        </p:nvSpPr>
        <p:spPr>
          <a:xfrm>
            <a:off x="4" y="8917426"/>
            <a:ext cx="3077051" cy="471053"/>
          </a:xfrm>
          <a:prstGeom prst="rect">
            <a:avLst/>
          </a:prstGeom>
        </p:spPr>
        <p:txBody>
          <a:bodyPr vert="horz" lIns="94221" tIns="47110" rIns="94221" bIns="47110" rtlCol="0" anchor="b"/>
          <a:lstStyle>
            <a:lvl1pPr algn="l">
              <a:defRPr sz="1200"/>
            </a:lvl1pPr>
          </a:lstStyle>
          <a:p>
            <a:endParaRPr lang="en-US"/>
          </a:p>
        </p:txBody>
      </p:sp>
      <p:sp>
        <p:nvSpPr>
          <p:cNvPr id="5" name="Slide Number Placeholder 4"/>
          <p:cNvSpPr>
            <a:spLocks noGrp="1"/>
          </p:cNvSpPr>
          <p:nvPr>
            <p:ph type="sldNum" sz="quarter" idx="3"/>
          </p:nvPr>
        </p:nvSpPr>
        <p:spPr>
          <a:xfrm>
            <a:off x="4022197" y="8917426"/>
            <a:ext cx="3077051" cy="471053"/>
          </a:xfrm>
          <a:prstGeom prst="rect">
            <a:avLst/>
          </a:prstGeom>
        </p:spPr>
        <p:txBody>
          <a:bodyPr vert="horz" lIns="94221" tIns="47110" rIns="94221" bIns="47110" rtlCol="0" anchor="b"/>
          <a:lstStyle>
            <a:lvl1pPr algn="r">
              <a:defRPr sz="1200"/>
            </a:lvl1pPr>
          </a:lstStyle>
          <a:p>
            <a:fld id="{DE0D23D6-16D4-4FAA-ACC9-16B7A5139262}" type="slidenum">
              <a:rPr lang="en-US" smtClean="0"/>
              <a:t>‹#›</a:t>
            </a:fld>
            <a:endParaRPr lang="en-US"/>
          </a:p>
        </p:txBody>
      </p:sp>
    </p:spTree>
    <p:extLst>
      <p:ext uri="{BB962C8B-B14F-4D97-AF65-F5344CB8AC3E}">
        <p14:creationId xmlns:p14="http://schemas.microsoft.com/office/powerpoint/2010/main" val="234642789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4" y="1"/>
            <a:ext cx="3077051" cy="469424"/>
          </a:xfrm>
          <a:prstGeom prst="rect">
            <a:avLst/>
          </a:prstGeom>
        </p:spPr>
        <p:txBody>
          <a:bodyPr vert="horz" lIns="94221" tIns="47110" rIns="94221" bIns="47110" rtlCol="0"/>
          <a:lstStyle>
            <a:lvl1pPr algn="l">
              <a:defRPr sz="1200"/>
            </a:lvl1pPr>
          </a:lstStyle>
          <a:p>
            <a:endParaRPr lang="vi-VN"/>
          </a:p>
        </p:txBody>
      </p:sp>
      <p:sp>
        <p:nvSpPr>
          <p:cNvPr id="3" name="Date Placeholder 2"/>
          <p:cNvSpPr>
            <a:spLocks noGrp="1"/>
          </p:cNvSpPr>
          <p:nvPr>
            <p:ph type="dt" idx="1"/>
          </p:nvPr>
        </p:nvSpPr>
        <p:spPr>
          <a:xfrm>
            <a:off x="4022197" y="1"/>
            <a:ext cx="3077051" cy="469424"/>
          </a:xfrm>
          <a:prstGeom prst="rect">
            <a:avLst/>
          </a:prstGeom>
        </p:spPr>
        <p:txBody>
          <a:bodyPr vert="horz" lIns="94221" tIns="47110" rIns="94221" bIns="47110" rtlCol="0"/>
          <a:lstStyle>
            <a:lvl1pPr algn="r">
              <a:defRPr sz="1200"/>
            </a:lvl1pPr>
          </a:lstStyle>
          <a:p>
            <a:fld id="{09202B48-C058-4097-BA0F-5987ABBB4CC4}" type="datetimeFigureOut">
              <a:rPr lang="vi-VN" smtClean="0"/>
              <a:pPr/>
              <a:t>15/01/2019</a:t>
            </a:fld>
            <a:endParaRPr lang="vi-VN"/>
          </a:p>
        </p:txBody>
      </p:sp>
      <p:sp>
        <p:nvSpPr>
          <p:cNvPr id="4" name="Slide Image Placeholder 3"/>
          <p:cNvSpPr>
            <a:spLocks noGrp="1" noRot="1" noChangeAspect="1"/>
          </p:cNvSpPr>
          <p:nvPr>
            <p:ph type="sldImg" idx="2"/>
          </p:nvPr>
        </p:nvSpPr>
        <p:spPr>
          <a:xfrm>
            <a:off x="1203325" y="704850"/>
            <a:ext cx="4694238" cy="3521075"/>
          </a:xfrm>
          <a:prstGeom prst="rect">
            <a:avLst/>
          </a:prstGeom>
          <a:noFill/>
          <a:ln w="12700">
            <a:solidFill>
              <a:prstClr val="black"/>
            </a:solidFill>
          </a:ln>
        </p:spPr>
        <p:txBody>
          <a:bodyPr vert="horz" lIns="94221" tIns="47110" rIns="94221" bIns="47110" rtlCol="0" anchor="ctr"/>
          <a:lstStyle/>
          <a:p>
            <a:endParaRPr lang="vi-VN"/>
          </a:p>
        </p:txBody>
      </p:sp>
      <p:sp>
        <p:nvSpPr>
          <p:cNvPr id="5" name="Notes Placeholder 4"/>
          <p:cNvSpPr>
            <a:spLocks noGrp="1"/>
          </p:cNvSpPr>
          <p:nvPr>
            <p:ph type="body" sz="quarter" idx="3"/>
          </p:nvPr>
        </p:nvSpPr>
        <p:spPr>
          <a:xfrm>
            <a:off x="710089" y="4459527"/>
            <a:ext cx="5680710" cy="4224814"/>
          </a:xfrm>
          <a:prstGeom prst="rect">
            <a:avLst/>
          </a:prstGeom>
        </p:spPr>
        <p:txBody>
          <a:bodyPr vert="horz" lIns="94221" tIns="47110" rIns="94221" bIns="4711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4" y="8917423"/>
            <a:ext cx="3077051" cy="469424"/>
          </a:xfrm>
          <a:prstGeom prst="rect">
            <a:avLst/>
          </a:prstGeom>
        </p:spPr>
        <p:txBody>
          <a:bodyPr vert="horz" lIns="94221" tIns="47110" rIns="94221" bIns="47110" rtlCol="0" anchor="b"/>
          <a:lstStyle>
            <a:lvl1pPr algn="l">
              <a:defRPr sz="1200"/>
            </a:lvl1pPr>
          </a:lstStyle>
          <a:p>
            <a:endParaRPr lang="vi-VN"/>
          </a:p>
        </p:txBody>
      </p:sp>
      <p:sp>
        <p:nvSpPr>
          <p:cNvPr id="7" name="Slide Number Placeholder 6"/>
          <p:cNvSpPr>
            <a:spLocks noGrp="1"/>
          </p:cNvSpPr>
          <p:nvPr>
            <p:ph type="sldNum" sz="quarter" idx="5"/>
          </p:nvPr>
        </p:nvSpPr>
        <p:spPr>
          <a:xfrm>
            <a:off x="4022197" y="8917423"/>
            <a:ext cx="3077051" cy="469424"/>
          </a:xfrm>
          <a:prstGeom prst="rect">
            <a:avLst/>
          </a:prstGeom>
        </p:spPr>
        <p:txBody>
          <a:bodyPr vert="horz" lIns="94221" tIns="47110" rIns="94221" bIns="47110" rtlCol="0" anchor="b"/>
          <a:lstStyle>
            <a:lvl1pPr algn="r">
              <a:defRPr sz="1200"/>
            </a:lvl1pPr>
          </a:lstStyle>
          <a:p>
            <a:fld id="{96FE7A8A-A817-4EFB-A09E-6F85DDD94D74}" type="slidenum">
              <a:rPr lang="vi-VN" smtClean="0"/>
              <a:pPr/>
              <a:t>‹#›</a:t>
            </a:fld>
            <a:endParaRPr lang="vi-VN"/>
          </a:p>
        </p:txBody>
      </p:sp>
    </p:spTree>
    <p:extLst>
      <p:ext uri="{BB962C8B-B14F-4D97-AF65-F5344CB8AC3E}">
        <p14:creationId xmlns:p14="http://schemas.microsoft.com/office/powerpoint/2010/main" val="27821317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err="1" smtClean="0"/>
              <a:t>Kính</a:t>
            </a:r>
            <a:r>
              <a:rPr lang="en-US" baseline="0" dirty="0" smtClean="0"/>
              <a:t> </a:t>
            </a:r>
            <a:r>
              <a:rPr lang="en-US" baseline="0" dirty="0" err="1" smtClean="0"/>
              <a:t>thưa</a:t>
            </a:r>
            <a:r>
              <a:rPr lang="en-US" baseline="0" dirty="0" smtClean="0"/>
              <a:t> </a:t>
            </a:r>
            <a:r>
              <a:rPr lang="en-US" baseline="0" dirty="0" err="1" smtClean="0"/>
              <a:t>quý</a:t>
            </a:r>
            <a:r>
              <a:rPr lang="en-US" baseline="0" dirty="0" smtClean="0"/>
              <a:t> </a:t>
            </a:r>
            <a:r>
              <a:rPr lang="en-US" baseline="0" dirty="0" err="1" smtClean="0"/>
              <a:t>thầy</a:t>
            </a:r>
            <a:r>
              <a:rPr lang="en-US" baseline="0" dirty="0" smtClean="0"/>
              <a:t> </a:t>
            </a:r>
            <a:r>
              <a:rPr lang="en-US" baseline="0" dirty="0" err="1" smtClean="0"/>
              <a:t>trong</a:t>
            </a:r>
            <a:r>
              <a:rPr lang="en-US" baseline="0" dirty="0" smtClean="0"/>
              <a:t> </a:t>
            </a:r>
            <a:r>
              <a:rPr lang="en-US" baseline="0" dirty="0" err="1" smtClean="0"/>
              <a:t>hội</a:t>
            </a:r>
            <a:r>
              <a:rPr lang="en-US" baseline="0" dirty="0" smtClean="0"/>
              <a:t> </a:t>
            </a:r>
            <a:r>
              <a:rPr lang="en-US" baseline="0" dirty="0" err="1" smtClean="0"/>
              <a:t>đồng</a:t>
            </a:r>
            <a:r>
              <a:rPr lang="en-US" baseline="0" dirty="0" smtClean="0"/>
              <a:t> </a:t>
            </a:r>
          </a:p>
          <a:p>
            <a:endParaRPr lang="en-US" baseline="0" dirty="0" smtClean="0"/>
          </a:p>
          <a:p>
            <a:r>
              <a:rPr lang="en-US" baseline="0" dirty="0" err="1" smtClean="0"/>
              <a:t>Em</a:t>
            </a:r>
            <a:r>
              <a:rPr lang="en-US" baseline="0" dirty="0" smtClean="0"/>
              <a:t> ten </a:t>
            </a:r>
            <a:r>
              <a:rPr lang="nl-NL" b="1" dirty="0" smtClean="0"/>
              <a:t>Nguyễn Anh Tuấn </a:t>
            </a:r>
            <a:r>
              <a:rPr lang="en-US" baseline="0" dirty="0" err="1" smtClean="0"/>
              <a:t>hôm</a:t>
            </a:r>
            <a:r>
              <a:rPr lang="en-US" baseline="0" dirty="0" smtClean="0"/>
              <a:t> nay </a:t>
            </a:r>
            <a:r>
              <a:rPr lang="en-US" baseline="0" dirty="0" err="1" smtClean="0"/>
              <a:t>được</a:t>
            </a:r>
            <a:r>
              <a:rPr lang="en-US" baseline="0" dirty="0" smtClean="0"/>
              <a:t> </a:t>
            </a:r>
            <a:r>
              <a:rPr lang="en-US" baseline="0" dirty="0" err="1" smtClean="0"/>
              <a:t>sự</a:t>
            </a:r>
            <a:r>
              <a:rPr lang="en-US" baseline="0" dirty="0" smtClean="0"/>
              <a:t> </a:t>
            </a:r>
            <a:r>
              <a:rPr lang="en-US" baseline="0" dirty="0" err="1" smtClean="0"/>
              <a:t>cho</a:t>
            </a:r>
            <a:r>
              <a:rPr lang="en-US" baseline="0" dirty="0" smtClean="0"/>
              <a:t> </a:t>
            </a:r>
            <a:r>
              <a:rPr lang="en-US" baseline="0" dirty="0" err="1" smtClean="0"/>
              <a:t>phép</a:t>
            </a:r>
            <a:r>
              <a:rPr lang="en-US" baseline="0" dirty="0" smtClean="0"/>
              <a:t> </a:t>
            </a:r>
            <a:r>
              <a:rPr lang="en-US" baseline="0" dirty="0" err="1" smtClean="0"/>
              <a:t>của</a:t>
            </a:r>
            <a:r>
              <a:rPr lang="en-US" baseline="0" dirty="0" smtClean="0"/>
              <a:t> </a:t>
            </a:r>
            <a:r>
              <a:rPr lang="nl-NL" dirty="0">
                <a:solidFill>
                  <a:srgbClr val="FFFF99"/>
                </a:solidFill>
                <a:latin typeface="Times New Roman" panose="02020603050405020304" pitchFamily="18" charset="0"/>
                <a:cs typeface="Times New Roman" panose="02020603050405020304" pitchFamily="18" charset="0"/>
              </a:rPr>
              <a:t>TRƯỜNG ĐẠI HỌC GIAO THÔNG VẬN TẢI</a:t>
            </a:r>
          </a:p>
          <a:p>
            <a:endParaRPr lang="nl-NL" dirty="0">
              <a:solidFill>
                <a:srgbClr val="FFFF99"/>
              </a:solidFill>
              <a:latin typeface="Times New Roman" panose="02020603050405020304" pitchFamily="18" charset="0"/>
              <a:cs typeface="Times New Roman" panose="02020603050405020304" pitchFamily="18" charset="0"/>
            </a:endParaRPr>
          </a:p>
          <a:p>
            <a:r>
              <a:rPr lang="en-US" baseline="0" dirty="0" err="1" smtClean="0"/>
              <a:t>Em</a:t>
            </a:r>
            <a:r>
              <a:rPr lang="en-US" baseline="0" dirty="0" smtClean="0"/>
              <a:t> </a:t>
            </a:r>
            <a:r>
              <a:rPr lang="en-US" baseline="0" dirty="0" err="1" smtClean="0"/>
              <a:t>xin</a:t>
            </a:r>
            <a:r>
              <a:rPr lang="en-US" baseline="0" dirty="0" smtClean="0"/>
              <a:t> </a:t>
            </a:r>
            <a:r>
              <a:rPr lang="en-US" baseline="0" dirty="0" err="1" smtClean="0"/>
              <a:t>báo</a:t>
            </a:r>
            <a:r>
              <a:rPr lang="en-US" baseline="0" dirty="0" smtClean="0"/>
              <a:t> </a:t>
            </a:r>
            <a:r>
              <a:rPr lang="en-US" baseline="0" dirty="0" err="1" smtClean="0"/>
              <a:t>cáo</a:t>
            </a:r>
            <a:r>
              <a:rPr lang="en-US" baseline="0" dirty="0" smtClean="0"/>
              <a:t> </a:t>
            </a:r>
            <a:r>
              <a:rPr lang="en-US" baseline="0" dirty="0" err="1" smtClean="0"/>
              <a:t>đề</a:t>
            </a:r>
            <a:r>
              <a:rPr lang="en-US" baseline="0" dirty="0" smtClean="0"/>
              <a:t> </a:t>
            </a:r>
            <a:r>
              <a:rPr lang="en-US" baseline="0" dirty="0" err="1" smtClean="0"/>
              <a:t>tài</a:t>
            </a:r>
            <a:r>
              <a:rPr lang="en-US" baseline="0" dirty="0" smtClean="0"/>
              <a:t> :    </a:t>
            </a:r>
            <a:r>
              <a:rPr lang="pt-BR" sz="3100" b="1" dirty="0">
                <a:solidFill>
                  <a:srgbClr val="FF0000"/>
                </a:solidFill>
              </a:rPr>
              <a:t>NGHIÊN CỨU HỆ THỐNG LÁI   TÍCH CỰC TRÊN Ô TÔ</a:t>
            </a:r>
          </a:p>
          <a:p>
            <a:endParaRPr lang="vi-VN" dirty="0"/>
          </a:p>
        </p:txBody>
      </p:sp>
      <p:sp>
        <p:nvSpPr>
          <p:cNvPr id="4" name="Slide Number Placeholder 3"/>
          <p:cNvSpPr>
            <a:spLocks noGrp="1"/>
          </p:cNvSpPr>
          <p:nvPr>
            <p:ph type="sldNum" sz="quarter" idx="10"/>
          </p:nvPr>
        </p:nvSpPr>
        <p:spPr/>
        <p:txBody>
          <a:bodyPr/>
          <a:lstStyle/>
          <a:p>
            <a:fld id="{96FE7A8A-A817-4EFB-A09E-6F85DDD94D74}" type="slidenum">
              <a:rPr lang="vi-VN" smtClean="0"/>
              <a:pPr/>
              <a:t>1</a:t>
            </a:fld>
            <a:endParaRPr lang="vi-VN"/>
          </a:p>
        </p:txBody>
      </p:sp>
    </p:spTree>
    <p:extLst>
      <p:ext uri="{BB962C8B-B14F-4D97-AF65-F5344CB8AC3E}">
        <p14:creationId xmlns:p14="http://schemas.microsoft.com/office/powerpoint/2010/main" val="18999568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2</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2</a:t>
            </a:fld>
            <a:endParaRPr lang="vi-VN"/>
          </a:p>
        </p:txBody>
      </p:sp>
    </p:spTree>
    <p:extLst>
      <p:ext uri="{BB962C8B-B14F-4D97-AF65-F5344CB8AC3E}">
        <p14:creationId xmlns:p14="http://schemas.microsoft.com/office/powerpoint/2010/main" val="20143964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3</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3</a:t>
            </a:fld>
            <a:endParaRPr lang="vi-VN"/>
          </a:p>
        </p:txBody>
      </p:sp>
    </p:spTree>
    <p:extLst>
      <p:ext uri="{BB962C8B-B14F-4D97-AF65-F5344CB8AC3E}">
        <p14:creationId xmlns:p14="http://schemas.microsoft.com/office/powerpoint/2010/main" val="25753024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4</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4</a:t>
            </a:fld>
            <a:endParaRPr lang="vi-VN"/>
          </a:p>
        </p:txBody>
      </p:sp>
    </p:spTree>
    <p:extLst>
      <p:ext uri="{BB962C8B-B14F-4D97-AF65-F5344CB8AC3E}">
        <p14:creationId xmlns:p14="http://schemas.microsoft.com/office/powerpoint/2010/main" val="36080361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5</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5</a:t>
            </a:fld>
            <a:endParaRPr lang="vi-VN"/>
          </a:p>
        </p:txBody>
      </p:sp>
    </p:spTree>
    <p:extLst>
      <p:ext uri="{BB962C8B-B14F-4D97-AF65-F5344CB8AC3E}">
        <p14:creationId xmlns:p14="http://schemas.microsoft.com/office/powerpoint/2010/main" val="10397711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6</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6</a:t>
            </a:fld>
            <a:endParaRPr lang="vi-VN"/>
          </a:p>
        </p:txBody>
      </p:sp>
    </p:spTree>
    <p:extLst>
      <p:ext uri="{BB962C8B-B14F-4D97-AF65-F5344CB8AC3E}">
        <p14:creationId xmlns:p14="http://schemas.microsoft.com/office/powerpoint/2010/main" val="33499687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7</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7</a:t>
            </a:fld>
            <a:endParaRPr lang="vi-VN"/>
          </a:p>
        </p:txBody>
      </p:sp>
    </p:spTree>
    <p:extLst>
      <p:ext uri="{BB962C8B-B14F-4D97-AF65-F5344CB8AC3E}">
        <p14:creationId xmlns:p14="http://schemas.microsoft.com/office/powerpoint/2010/main" val="26098986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4119172" y="9078787"/>
            <a:ext cx="3151020" cy="477574"/>
          </a:xfrm>
          <a:prstGeom prst="rect">
            <a:avLst/>
          </a:prstGeom>
          <a:noFill/>
          <a:ln w="9525">
            <a:noFill/>
            <a:miter lim="800000"/>
            <a:headEnd/>
            <a:tailEnd/>
          </a:ln>
        </p:spPr>
        <p:txBody>
          <a:bodyPr lIns="94221" tIns="47110" rIns="94221" bIns="47110" anchor="b"/>
          <a:lstStyle/>
          <a:p>
            <a:pPr algn="r"/>
            <a:fld id="{F2A9CE1B-432F-4C6D-B025-AB4312EF793D}" type="slidenum">
              <a:rPr lang="en-US" sz="1200"/>
              <a:pPr algn="r"/>
              <a:t>8</a:t>
            </a:fld>
            <a:endParaRPr 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n-US" dirty="0" smtClean="0"/>
          </a:p>
        </p:txBody>
      </p:sp>
      <p:sp>
        <p:nvSpPr>
          <p:cNvPr id="2" name="Slide Number Placeholder 1"/>
          <p:cNvSpPr>
            <a:spLocks noGrp="1"/>
          </p:cNvSpPr>
          <p:nvPr>
            <p:ph type="sldNum" sz="quarter" idx="10"/>
          </p:nvPr>
        </p:nvSpPr>
        <p:spPr/>
        <p:txBody>
          <a:bodyPr/>
          <a:lstStyle/>
          <a:p>
            <a:fld id="{96FE7A8A-A817-4EFB-A09E-6F85DDD94D74}" type="slidenum">
              <a:rPr lang="vi-VN" smtClean="0"/>
              <a:pPr/>
              <a:t>8</a:t>
            </a:fld>
            <a:endParaRPr lang="vi-VN"/>
          </a:p>
        </p:txBody>
      </p:sp>
    </p:spTree>
    <p:extLst>
      <p:ext uri="{BB962C8B-B14F-4D97-AF65-F5344CB8AC3E}">
        <p14:creationId xmlns:p14="http://schemas.microsoft.com/office/powerpoint/2010/main" val="24961517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6FE7A8A-A817-4EFB-A09E-6F85DDD94D74}" type="slidenum">
              <a:rPr lang="vi-VN" smtClean="0"/>
              <a:pPr/>
              <a:t>9</a:t>
            </a:fld>
            <a:endParaRPr lang="vi-VN"/>
          </a:p>
        </p:txBody>
      </p:sp>
    </p:spTree>
    <p:extLst>
      <p:ext uri="{BB962C8B-B14F-4D97-AF65-F5344CB8AC3E}">
        <p14:creationId xmlns:p14="http://schemas.microsoft.com/office/powerpoint/2010/main" val="8118197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6FE7A8A-A817-4EFB-A09E-6F85DDD94D74}" type="slidenum">
              <a:rPr lang="vi-VN" smtClean="0"/>
              <a:pPr/>
              <a:t>10</a:t>
            </a:fld>
            <a:endParaRPr lang="vi-VN"/>
          </a:p>
        </p:txBody>
      </p:sp>
    </p:spTree>
    <p:extLst>
      <p:ext uri="{BB962C8B-B14F-4D97-AF65-F5344CB8AC3E}">
        <p14:creationId xmlns:p14="http://schemas.microsoft.com/office/powerpoint/2010/main" val="1177554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6FE7A8A-A817-4EFB-A09E-6F85DDD94D74}" type="slidenum">
              <a:rPr lang="vi-VN" smtClean="0"/>
              <a:pPr/>
              <a:t>11</a:t>
            </a:fld>
            <a:endParaRPr lang="vi-VN"/>
          </a:p>
        </p:txBody>
      </p:sp>
    </p:spTree>
    <p:extLst>
      <p:ext uri="{BB962C8B-B14F-4D97-AF65-F5344CB8AC3E}">
        <p14:creationId xmlns:p14="http://schemas.microsoft.com/office/powerpoint/2010/main" val="9932151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hỗ dành sẵn cho Hình ảnh của Bản chiếu 1"/>
          <p:cNvSpPr>
            <a:spLocks noGrp="1" noRot="1" noChangeAspect="1"/>
          </p:cNvSpPr>
          <p:nvPr>
            <p:ph type="sldImg"/>
          </p:nvPr>
        </p:nvSpPr>
        <p:spPr/>
      </p:sp>
      <p:sp>
        <p:nvSpPr>
          <p:cNvPr id="3" name="Chỗ dành sẵn cho Ghi chú 2"/>
          <p:cNvSpPr>
            <a:spLocks noGrp="1"/>
          </p:cNvSpPr>
          <p:nvPr>
            <p:ph type="body" idx="1"/>
          </p:nvPr>
        </p:nvSpPr>
        <p:spPr/>
        <p:txBody>
          <a:bodyPr/>
          <a:lstStyle/>
          <a:p>
            <a:r>
              <a:rPr lang="pl-PL" dirty="0"/>
              <a:t>Đồng thời, tác giả cũng đã tiến hành phân tích và đánh giá các kết quả thí nghiệm mô phỏng trên phần mềm trong các điều kiện quay vòng thiếu, quay vòng thừa, chuyển làn và chuyển động của ô tô dưới tác động của gió ngang để thấy được vai trò điều hướng của hệ thống lái tích cực đối với quá trình hoạt động của ô tô, quỹ đạo chuyển động thực tế của ô tô gần hơn với quỹ đạo chuyển động mong muốn.</a:t>
            </a:r>
            <a:endParaRPr lang="vi-VN" dirty="0"/>
          </a:p>
        </p:txBody>
      </p:sp>
      <p:sp>
        <p:nvSpPr>
          <p:cNvPr id="4" name="Chỗ dành sẵn cho Số hiệu Bản chiếu 3"/>
          <p:cNvSpPr>
            <a:spLocks noGrp="1"/>
          </p:cNvSpPr>
          <p:nvPr>
            <p:ph type="sldNum" sz="quarter" idx="10"/>
          </p:nvPr>
        </p:nvSpPr>
        <p:spPr/>
        <p:txBody>
          <a:bodyPr/>
          <a:lstStyle/>
          <a:p>
            <a:fld id="{96FE7A8A-A817-4EFB-A09E-6F85DDD94D74}" type="slidenum">
              <a:rPr lang="vi-VN" smtClean="0"/>
              <a:pPr/>
              <a:t>12</a:t>
            </a:fld>
            <a:endParaRPr lang="vi-VN"/>
          </a:p>
        </p:txBody>
      </p:sp>
    </p:spTree>
    <p:extLst>
      <p:ext uri="{BB962C8B-B14F-4D97-AF65-F5344CB8AC3E}">
        <p14:creationId xmlns:p14="http://schemas.microsoft.com/office/powerpoint/2010/main" val="15887120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6" name="Slide Number Placeholder 5"/>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16B2B7-8BFB-47C2-A028-96A65B40B29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4878887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90" name="Rectangle 18"/>
          <p:cNvSpPr>
            <a:spLocks noChangeArrowheads="1"/>
          </p:cNvSpPr>
          <p:nvPr/>
        </p:nvSpPr>
        <p:spPr bwMode="ltGray">
          <a:xfrm>
            <a:off x="0" y="6611938"/>
            <a:ext cx="9144000" cy="260350"/>
          </a:xfrm>
          <a:prstGeom prst="rect">
            <a:avLst/>
          </a:prstGeom>
          <a:solidFill>
            <a:schemeClr val="accent2"/>
          </a:solidFill>
          <a:ln w="9525">
            <a:noFill/>
            <a:miter lim="800000"/>
            <a:headEnd/>
            <a:tailEnd/>
          </a:ln>
          <a:effectLst/>
        </p:spPr>
        <p:txBody>
          <a:bodyPr wrap="none" anchor="ctr"/>
          <a:lstStyle/>
          <a:p>
            <a:endParaRPr lang="vi-VN"/>
          </a:p>
        </p:txBody>
      </p:sp>
      <p:pic>
        <p:nvPicPr>
          <p:cNvPr id="3092" name="Picture 20"/>
          <p:cNvPicPr>
            <a:picLocks noChangeAspect="1" noChangeArrowheads="1"/>
          </p:cNvPicPr>
          <p:nvPr/>
        </p:nvPicPr>
        <p:blipFill>
          <a:blip r:embed="rId2"/>
          <a:srcRect/>
          <a:stretch>
            <a:fillRect/>
          </a:stretch>
        </p:blipFill>
        <p:spPr bwMode="auto">
          <a:xfrm>
            <a:off x="0" y="0"/>
            <a:ext cx="9144000" cy="5373688"/>
          </a:xfrm>
          <a:prstGeom prst="rect">
            <a:avLst/>
          </a:prstGeom>
          <a:noFill/>
        </p:spPr>
      </p:pic>
      <p:sp>
        <p:nvSpPr>
          <p:cNvPr id="3075" name="Rectangle 3"/>
          <p:cNvSpPr>
            <a:spLocks noGrp="1" noChangeArrowheads="1"/>
          </p:cNvSpPr>
          <p:nvPr>
            <p:ph type="subTitle" idx="1"/>
          </p:nvPr>
        </p:nvSpPr>
        <p:spPr bwMode="gray">
          <a:xfrm>
            <a:off x="1371600" y="5867400"/>
            <a:ext cx="6553200" cy="533400"/>
          </a:xfrm>
        </p:spPr>
        <p:txBody>
          <a:bodyPr/>
          <a:lstStyle>
            <a:lvl1pPr marL="0" indent="0" algn="ctr">
              <a:buFont typeface="Wingdings" pitchFamily="2" charset="2"/>
              <a:buNone/>
              <a:defRPr sz="1800" b="1">
                <a:solidFill>
                  <a:schemeClr val="tx2"/>
                </a:solidFill>
                <a:latin typeface="Verdana" pitchFamily="34" charset="0"/>
              </a:defRPr>
            </a:lvl1pPr>
          </a:lstStyle>
          <a:p>
            <a:r>
              <a:rPr lang="en-US" smtClean="0"/>
              <a:t>Click to edit Master subtitle style</a:t>
            </a:r>
            <a:endParaRPr lang="en-US"/>
          </a:p>
        </p:txBody>
      </p:sp>
      <p:sp>
        <p:nvSpPr>
          <p:cNvPr id="3086" name="Text Box 14"/>
          <p:cNvSpPr txBox="1">
            <a:spLocks noChangeArrowheads="1"/>
          </p:cNvSpPr>
          <p:nvPr/>
        </p:nvSpPr>
        <p:spPr bwMode="auto">
          <a:xfrm>
            <a:off x="376238" y="228600"/>
            <a:ext cx="1147762" cy="701675"/>
          </a:xfrm>
          <a:prstGeom prst="rect">
            <a:avLst/>
          </a:prstGeom>
          <a:noFill/>
          <a:ln w="9525">
            <a:noFill/>
            <a:miter lim="800000"/>
            <a:headEnd/>
            <a:tailEnd/>
          </a:ln>
          <a:effectLst/>
        </p:spPr>
        <p:txBody>
          <a:bodyPr>
            <a:spAutoFit/>
          </a:bodyPr>
          <a:lstStyle/>
          <a:p>
            <a:r>
              <a:rPr lang="en-US" sz="1600" b="1">
                <a:solidFill>
                  <a:schemeClr val="tx2"/>
                </a:solidFill>
              </a:rPr>
              <a:t>Company</a:t>
            </a:r>
          </a:p>
          <a:p>
            <a:r>
              <a:rPr lang="en-US" sz="2400" b="1"/>
              <a:t>LOGO</a:t>
            </a:r>
          </a:p>
        </p:txBody>
      </p:sp>
      <p:sp>
        <p:nvSpPr>
          <p:cNvPr id="3093" name="Rectangle 21"/>
          <p:cNvSpPr>
            <a:spLocks noGrp="1" noChangeArrowheads="1"/>
          </p:cNvSpPr>
          <p:nvPr>
            <p:ph type="ctrTitle" sz="quarter"/>
          </p:nvPr>
        </p:nvSpPr>
        <p:spPr bwMode="gray">
          <a:xfrm>
            <a:off x="0" y="4868863"/>
            <a:ext cx="9144000" cy="720725"/>
          </a:xfrm>
          <a:gradFill rotWithShape="1">
            <a:gsLst>
              <a:gs pos="0">
                <a:schemeClr val="tx1">
                  <a:gamma/>
                  <a:shade val="46275"/>
                  <a:invGamma/>
                </a:schemeClr>
              </a:gs>
              <a:gs pos="50000">
                <a:schemeClr val="tx1"/>
              </a:gs>
              <a:gs pos="100000">
                <a:schemeClr val="tx1">
                  <a:gamma/>
                  <a:shade val="46275"/>
                  <a:invGamma/>
                </a:schemeClr>
              </a:gs>
            </a:gsLst>
            <a:lin ang="0" scaled="1"/>
          </a:gradFill>
        </p:spPr>
        <p:txBody>
          <a:bodyPr/>
          <a:lstStyle>
            <a:lvl1pPr>
              <a:defRPr sz="4000"/>
            </a:lvl1pPr>
          </a:lstStyle>
          <a:p>
            <a:r>
              <a:rPr lang="en-US" altLang="ko-KR" smtClean="0"/>
              <a:t>Click to edit Master title style</a:t>
            </a:r>
            <a:endParaRPr lang="en-US" altLang="ko-K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p:txBody>
          <a:bodyPr/>
          <a:lstStyle>
            <a:lvl1pPr>
              <a:defRPr/>
            </a:lvl1pPr>
          </a:lstStyle>
          <a:p>
            <a:r>
              <a:rPr lang="en-US"/>
              <a:t>Company Logo</a:t>
            </a:r>
          </a:p>
        </p:txBody>
      </p:sp>
      <p:sp>
        <p:nvSpPr>
          <p:cNvPr id="5" name="Slide Number Placeholder 4"/>
          <p:cNvSpPr>
            <a:spLocks noGrp="1"/>
          </p:cNvSpPr>
          <p:nvPr>
            <p:ph type="sldNum" sz="quarter" idx="11"/>
          </p:nvPr>
        </p:nvSpPr>
        <p:spPr/>
        <p:txBody>
          <a:bodyPr/>
          <a:lstStyle>
            <a:lvl1pPr>
              <a:defRPr/>
            </a:lvl1pPr>
          </a:lstStyle>
          <a:p>
            <a:fld id="{02279548-18FC-4BE1-89E3-80F3BF121172}"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ACA578C5-48D1-485C-862C-ADC1AF49ED96}" type="datetime1">
              <a:rPr lang="vi-VN" smtClean="0"/>
              <a:t>15/01/2019</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Footer Placeholder 3"/>
          <p:cNvSpPr>
            <a:spLocks noGrp="1"/>
          </p:cNvSpPr>
          <p:nvPr>
            <p:ph type="ftr" sz="quarter" idx="10"/>
          </p:nvPr>
        </p:nvSpPr>
        <p:spPr/>
        <p:txBody>
          <a:bodyPr/>
          <a:lstStyle>
            <a:lvl1pPr>
              <a:defRPr/>
            </a:lvl1pPr>
          </a:lstStyle>
          <a:p>
            <a:r>
              <a:rPr lang="en-US"/>
              <a:t>Company Logo</a:t>
            </a:r>
          </a:p>
        </p:txBody>
      </p:sp>
      <p:sp>
        <p:nvSpPr>
          <p:cNvPr id="5" name="Slide Number Placeholder 4"/>
          <p:cNvSpPr>
            <a:spLocks noGrp="1"/>
          </p:cNvSpPr>
          <p:nvPr>
            <p:ph type="sldNum" sz="quarter" idx="11"/>
          </p:nvPr>
        </p:nvSpPr>
        <p:spPr/>
        <p:txBody>
          <a:bodyPr/>
          <a:lstStyle>
            <a:lvl1pPr>
              <a:defRPr/>
            </a:lvl1pPr>
          </a:lstStyle>
          <a:p>
            <a:fld id="{A9D0F541-638F-4CD1-ADE2-9D3D82F7CC80}"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C48125B8-D168-40BE-A305-A54C045E8A0C}" type="datetime1">
              <a:rPr lang="vi-VN" smtClean="0"/>
              <a:t>15/01/2019</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1525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152525"/>
            <a:ext cx="40386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Footer Placeholder 4"/>
          <p:cNvSpPr>
            <a:spLocks noGrp="1"/>
          </p:cNvSpPr>
          <p:nvPr>
            <p:ph type="ftr" sz="quarter" idx="10"/>
          </p:nvPr>
        </p:nvSpPr>
        <p:spPr/>
        <p:txBody>
          <a:bodyPr/>
          <a:lstStyle>
            <a:lvl1pPr>
              <a:defRPr/>
            </a:lvl1pPr>
          </a:lstStyle>
          <a:p>
            <a:r>
              <a:rPr lang="en-US"/>
              <a:t>Company Logo</a:t>
            </a:r>
          </a:p>
        </p:txBody>
      </p:sp>
      <p:sp>
        <p:nvSpPr>
          <p:cNvPr id="6" name="Slide Number Placeholder 5"/>
          <p:cNvSpPr>
            <a:spLocks noGrp="1"/>
          </p:cNvSpPr>
          <p:nvPr>
            <p:ph type="sldNum" sz="quarter" idx="11"/>
          </p:nvPr>
        </p:nvSpPr>
        <p:spPr/>
        <p:txBody>
          <a:bodyPr/>
          <a:lstStyle>
            <a:lvl1pPr>
              <a:defRPr/>
            </a:lvl1pPr>
          </a:lstStyle>
          <a:p>
            <a:fld id="{EC3660D4-075C-4ADC-9A5C-F8FA8CEB741C}" type="slidenum">
              <a:rPr lang="en-US"/>
              <a:pPr/>
              <a:t>‹#›</a:t>
            </a:fld>
            <a:endParaRPr lang="en-US"/>
          </a:p>
        </p:txBody>
      </p:sp>
      <p:sp>
        <p:nvSpPr>
          <p:cNvPr id="7" name="Date Placeholder 6"/>
          <p:cNvSpPr>
            <a:spLocks noGrp="1"/>
          </p:cNvSpPr>
          <p:nvPr>
            <p:ph type="dt" sz="half" idx="12"/>
          </p:nvPr>
        </p:nvSpPr>
        <p:spPr/>
        <p:txBody>
          <a:bodyPr/>
          <a:lstStyle>
            <a:lvl1pPr>
              <a:defRPr/>
            </a:lvl1pPr>
          </a:lstStyle>
          <a:p>
            <a:fld id="{69990223-8B1D-4C44-917E-A1D108FDBC75}" type="datetime1">
              <a:rPr lang="vi-VN" smtClean="0"/>
              <a:t>15/01/2019</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Footer Placeholder 6"/>
          <p:cNvSpPr>
            <a:spLocks noGrp="1"/>
          </p:cNvSpPr>
          <p:nvPr>
            <p:ph type="ftr" sz="quarter" idx="10"/>
          </p:nvPr>
        </p:nvSpPr>
        <p:spPr/>
        <p:txBody>
          <a:bodyPr/>
          <a:lstStyle>
            <a:lvl1pPr>
              <a:defRPr/>
            </a:lvl1pPr>
          </a:lstStyle>
          <a:p>
            <a:r>
              <a:rPr lang="en-US"/>
              <a:t>Company Logo</a:t>
            </a:r>
          </a:p>
        </p:txBody>
      </p:sp>
      <p:sp>
        <p:nvSpPr>
          <p:cNvPr id="8" name="Slide Number Placeholder 7"/>
          <p:cNvSpPr>
            <a:spLocks noGrp="1"/>
          </p:cNvSpPr>
          <p:nvPr>
            <p:ph type="sldNum" sz="quarter" idx="11"/>
          </p:nvPr>
        </p:nvSpPr>
        <p:spPr/>
        <p:txBody>
          <a:bodyPr/>
          <a:lstStyle>
            <a:lvl1pPr>
              <a:defRPr/>
            </a:lvl1pPr>
          </a:lstStyle>
          <a:p>
            <a:fld id="{0178767C-9E25-4F86-B5A2-90BD7ED6A46D}" type="slidenum">
              <a:rPr lang="en-US"/>
              <a:pPr/>
              <a:t>‹#›</a:t>
            </a:fld>
            <a:endParaRPr lang="en-US"/>
          </a:p>
        </p:txBody>
      </p:sp>
      <p:sp>
        <p:nvSpPr>
          <p:cNvPr id="9" name="Date Placeholder 8"/>
          <p:cNvSpPr>
            <a:spLocks noGrp="1"/>
          </p:cNvSpPr>
          <p:nvPr>
            <p:ph type="dt" sz="half" idx="12"/>
          </p:nvPr>
        </p:nvSpPr>
        <p:spPr/>
        <p:txBody>
          <a:bodyPr/>
          <a:lstStyle>
            <a:lvl1pPr>
              <a:defRPr/>
            </a:lvl1pPr>
          </a:lstStyle>
          <a:p>
            <a:fld id="{14FE35F9-2C5E-4B4B-8F7A-A5244948ABD0}" type="datetime1">
              <a:rPr lang="vi-VN" smtClean="0"/>
              <a:t>15/01/2019</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Footer Placeholder 2"/>
          <p:cNvSpPr>
            <a:spLocks noGrp="1"/>
          </p:cNvSpPr>
          <p:nvPr>
            <p:ph type="ftr" sz="quarter" idx="10"/>
          </p:nvPr>
        </p:nvSpPr>
        <p:spPr/>
        <p:txBody>
          <a:bodyPr/>
          <a:lstStyle>
            <a:lvl1pPr>
              <a:defRPr/>
            </a:lvl1pPr>
          </a:lstStyle>
          <a:p>
            <a:r>
              <a:rPr lang="en-US"/>
              <a:t>Company Logo</a:t>
            </a:r>
          </a:p>
        </p:txBody>
      </p:sp>
      <p:sp>
        <p:nvSpPr>
          <p:cNvPr id="4" name="Slide Number Placeholder 3"/>
          <p:cNvSpPr>
            <a:spLocks noGrp="1"/>
          </p:cNvSpPr>
          <p:nvPr>
            <p:ph type="sldNum" sz="quarter" idx="11"/>
          </p:nvPr>
        </p:nvSpPr>
        <p:spPr/>
        <p:txBody>
          <a:bodyPr/>
          <a:lstStyle>
            <a:lvl1pPr>
              <a:defRPr/>
            </a:lvl1pPr>
          </a:lstStyle>
          <a:p>
            <a:fld id="{F1B0B662-EB6D-4C10-988A-6779C70D766F}" type="slidenum">
              <a:rPr lang="en-US"/>
              <a:pPr/>
              <a:t>‹#›</a:t>
            </a:fld>
            <a:endParaRPr lang="en-US"/>
          </a:p>
        </p:txBody>
      </p:sp>
      <p:sp>
        <p:nvSpPr>
          <p:cNvPr id="5" name="Date Placeholder 4"/>
          <p:cNvSpPr>
            <a:spLocks noGrp="1"/>
          </p:cNvSpPr>
          <p:nvPr>
            <p:ph type="dt" sz="half" idx="12"/>
          </p:nvPr>
        </p:nvSpPr>
        <p:spPr/>
        <p:txBody>
          <a:bodyPr/>
          <a:lstStyle>
            <a:lvl1pPr>
              <a:defRPr/>
            </a:lvl1pPr>
          </a:lstStyle>
          <a:p>
            <a:fld id="{459E37C5-54B0-4025-B29D-05F661427FF7}" type="datetime1">
              <a:rPr lang="vi-VN" smtClean="0"/>
              <a:t>15/01/2019</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r>
              <a:rPr lang="en-US"/>
              <a:t>Company Logo</a:t>
            </a:r>
          </a:p>
        </p:txBody>
      </p:sp>
      <p:sp>
        <p:nvSpPr>
          <p:cNvPr id="3" name="Slide Number Placeholder 2"/>
          <p:cNvSpPr>
            <a:spLocks noGrp="1"/>
          </p:cNvSpPr>
          <p:nvPr>
            <p:ph type="sldNum" sz="quarter" idx="11"/>
          </p:nvPr>
        </p:nvSpPr>
        <p:spPr/>
        <p:txBody>
          <a:bodyPr/>
          <a:lstStyle>
            <a:lvl1pPr>
              <a:defRPr/>
            </a:lvl1pPr>
          </a:lstStyle>
          <a:p>
            <a:fld id="{F3B5911A-7CD1-404A-B764-ADFF88635733}" type="slidenum">
              <a:rPr lang="en-US"/>
              <a:pPr/>
              <a:t>‹#›</a:t>
            </a:fld>
            <a:endParaRPr lang="en-US"/>
          </a:p>
        </p:txBody>
      </p:sp>
      <p:sp>
        <p:nvSpPr>
          <p:cNvPr id="4" name="Date Placeholder 3"/>
          <p:cNvSpPr>
            <a:spLocks noGrp="1"/>
          </p:cNvSpPr>
          <p:nvPr>
            <p:ph type="dt" sz="half" idx="12"/>
          </p:nvPr>
        </p:nvSpPr>
        <p:spPr/>
        <p:txBody>
          <a:bodyPr/>
          <a:lstStyle>
            <a:lvl1pPr>
              <a:defRPr/>
            </a:lvl1pPr>
          </a:lstStyle>
          <a:p>
            <a:fld id="{1E5EA15F-3A9F-4E6D-8123-011680DA098C}" type="datetime1">
              <a:rPr lang="vi-VN" smtClean="0"/>
              <a:t>15/01/2019</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Company Logo</a:t>
            </a:r>
          </a:p>
        </p:txBody>
      </p:sp>
      <p:sp>
        <p:nvSpPr>
          <p:cNvPr id="6" name="Slide Number Placeholder 5"/>
          <p:cNvSpPr>
            <a:spLocks noGrp="1"/>
          </p:cNvSpPr>
          <p:nvPr>
            <p:ph type="sldNum" sz="quarter" idx="11"/>
          </p:nvPr>
        </p:nvSpPr>
        <p:spPr/>
        <p:txBody>
          <a:bodyPr/>
          <a:lstStyle>
            <a:lvl1pPr>
              <a:defRPr/>
            </a:lvl1pPr>
          </a:lstStyle>
          <a:p>
            <a:fld id="{0070E920-7BA4-4873-BFF0-50532E5CCC84}" type="slidenum">
              <a:rPr lang="en-US"/>
              <a:pPr/>
              <a:t>‹#›</a:t>
            </a:fld>
            <a:endParaRPr lang="en-US"/>
          </a:p>
        </p:txBody>
      </p:sp>
      <p:sp>
        <p:nvSpPr>
          <p:cNvPr id="7" name="Date Placeholder 6"/>
          <p:cNvSpPr>
            <a:spLocks noGrp="1"/>
          </p:cNvSpPr>
          <p:nvPr>
            <p:ph type="dt" sz="half" idx="12"/>
          </p:nvPr>
        </p:nvSpPr>
        <p:spPr/>
        <p:txBody>
          <a:bodyPr/>
          <a:lstStyle>
            <a:lvl1pPr>
              <a:defRPr/>
            </a:lvl1pPr>
          </a:lstStyle>
          <a:p>
            <a:fld id="{945001B7-6A7D-4E93-A72B-05F822414C0B}" type="datetime1">
              <a:rPr lang="vi-VN" smtClean="0"/>
              <a:t>15/01/2019</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vi-V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Company Logo</a:t>
            </a:r>
          </a:p>
        </p:txBody>
      </p:sp>
      <p:sp>
        <p:nvSpPr>
          <p:cNvPr id="6" name="Slide Number Placeholder 5"/>
          <p:cNvSpPr>
            <a:spLocks noGrp="1"/>
          </p:cNvSpPr>
          <p:nvPr>
            <p:ph type="sldNum" sz="quarter" idx="11"/>
          </p:nvPr>
        </p:nvSpPr>
        <p:spPr/>
        <p:txBody>
          <a:bodyPr/>
          <a:lstStyle>
            <a:lvl1pPr>
              <a:defRPr/>
            </a:lvl1pPr>
          </a:lstStyle>
          <a:p>
            <a:fld id="{94EFCBB8-69AC-4F25-8770-7A84ECA0B73C}" type="slidenum">
              <a:rPr lang="en-US"/>
              <a:pPr/>
              <a:t>‹#›</a:t>
            </a:fld>
            <a:endParaRPr lang="en-US"/>
          </a:p>
        </p:txBody>
      </p:sp>
      <p:sp>
        <p:nvSpPr>
          <p:cNvPr id="7" name="Date Placeholder 6"/>
          <p:cNvSpPr>
            <a:spLocks noGrp="1"/>
          </p:cNvSpPr>
          <p:nvPr>
            <p:ph type="dt" sz="half" idx="12"/>
          </p:nvPr>
        </p:nvSpPr>
        <p:spPr/>
        <p:txBody>
          <a:bodyPr/>
          <a:lstStyle>
            <a:lvl1pPr>
              <a:defRPr/>
            </a:lvl1pPr>
          </a:lstStyle>
          <a:p>
            <a:fld id="{71C1AC2C-2E9A-4960-A747-849A9C1EB5D9}" type="datetime1">
              <a:rPr lang="vi-VN" smtClean="0"/>
              <a:t>15/01/2019</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p:txBody>
          <a:bodyPr/>
          <a:lstStyle>
            <a:lvl1pPr>
              <a:defRPr/>
            </a:lvl1pPr>
          </a:lstStyle>
          <a:p>
            <a:r>
              <a:rPr lang="en-US"/>
              <a:t>Company Logo</a:t>
            </a:r>
          </a:p>
        </p:txBody>
      </p:sp>
      <p:sp>
        <p:nvSpPr>
          <p:cNvPr id="5" name="Slide Number Placeholder 4"/>
          <p:cNvSpPr>
            <a:spLocks noGrp="1"/>
          </p:cNvSpPr>
          <p:nvPr>
            <p:ph type="sldNum" sz="quarter" idx="11"/>
          </p:nvPr>
        </p:nvSpPr>
        <p:spPr/>
        <p:txBody>
          <a:bodyPr/>
          <a:lstStyle>
            <a:lvl1pPr>
              <a:defRPr/>
            </a:lvl1pPr>
          </a:lstStyle>
          <a:p>
            <a:fld id="{345D6B93-00ED-4AF2-ACA0-B112255593E4}"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53020ADE-2AA9-4A24-8724-76E124604354}" type="datetime1">
              <a:rPr lang="vi-VN" smtClean="0"/>
              <a:t>15/01/2019</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48450" y="152400"/>
            <a:ext cx="2114550" cy="6248400"/>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304800" y="152400"/>
            <a:ext cx="6191250" cy="6248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p:txBody>
          <a:bodyPr/>
          <a:lstStyle>
            <a:lvl1pPr>
              <a:defRPr/>
            </a:lvl1pPr>
          </a:lstStyle>
          <a:p>
            <a:r>
              <a:rPr lang="en-US"/>
              <a:t>Company Logo</a:t>
            </a:r>
          </a:p>
        </p:txBody>
      </p:sp>
      <p:sp>
        <p:nvSpPr>
          <p:cNvPr id="5" name="Slide Number Placeholder 4"/>
          <p:cNvSpPr>
            <a:spLocks noGrp="1"/>
          </p:cNvSpPr>
          <p:nvPr>
            <p:ph type="sldNum" sz="quarter" idx="11"/>
          </p:nvPr>
        </p:nvSpPr>
        <p:spPr/>
        <p:txBody>
          <a:bodyPr/>
          <a:lstStyle>
            <a:lvl1pPr>
              <a:defRPr/>
            </a:lvl1pPr>
          </a:lstStyle>
          <a:p>
            <a:fld id="{9CB6B95B-D71F-4480-9048-1A10802CA8C9}" type="slidenum">
              <a:rPr lang="en-US"/>
              <a:pPr/>
              <a:t>‹#›</a:t>
            </a:fld>
            <a:endParaRPr lang="en-US"/>
          </a:p>
        </p:txBody>
      </p:sp>
      <p:sp>
        <p:nvSpPr>
          <p:cNvPr id="6" name="Date Placeholder 5"/>
          <p:cNvSpPr>
            <a:spLocks noGrp="1"/>
          </p:cNvSpPr>
          <p:nvPr>
            <p:ph type="dt" sz="half" idx="12"/>
          </p:nvPr>
        </p:nvSpPr>
        <p:spPr/>
        <p:txBody>
          <a:bodyPr/>
          <a:lstStyle>
            <a:lvl1pPr>
              <a:defRPr/>
            </a:lvl1pPr>
          </a:lstStyle>
          <a:p>
            <a:fld id="{A5F93103-98E0-47DF-8071-394A8B73F494}" type="datetime1">
              <a:rPr lang="vi-VN" smtClean="0"/>
              <a:t>15/01/2019</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8458200" cy="563563"/>
          </a:xfrm>
        </p:spPr>
        <p:txBody>
          <a:bodyPr/>
          <a:lstStyle/>
          <a:p>
            <a:r>
              <a:rPr lang="en-US" smtClean="0"/>
              <a:t>Click to edit Master title style</a:t>
            </a:r>
            <a:endParaRPr lang="vi-VN"/>
          </a:p>
        </p:txBody>
      </p:sp>
      <p:sp>
        <p:nvSpPr>
          <p:cNvPr id="3" name="Table Placeholder 2"/>
          <p:cNvSpPr>
            <a:spLocks noGrp="1"/>
          </p:cNvSpPr>
          <p:nvPr>
            <p:ph type="tbl" idx="1"/>
          </p:nvPr>
        </p:nvSpPr>
        <p:spPr>
          <a:xfrm>
            <a:off x="457200" y="1152525"/>
            <a:ext cx="8229600" cy="5248275"/>
          </a:xfrm>
        </p:spPr>
        <p:txBody>
          <a:bodyPr/>
          <a:lstStyle/>
          <a:p>
            <a:r>
              <a:rPr lang="en-US" smtClean="0"/>
              <a:t>Click icon to add table</a:t>
            </a:r>
            <a:endParaRPr lang="vi-VN"/>
          </a:p>
        </p:txBody>
      </p:sp>
      <p:sp>
        <p:nvSpPr>
          <p:cNvPr id="4" name="Footer Placeholder 3"/>
          <p:cNvSpPr>
            <a:spLocks noGrp="1"/>
          </p:cNvSpPr>
          <p:nvPr>
            <p:ph type="ftr" sz="quarter" idx="10"/>
          </p:nvPr>
        </p:nvSpPr>
        <p:spPr>
          <a:xfrm>
            <a:off x="5867400" y="6461125"/>
            <a:ext cx="2895600" cy="320675"/>
          </a:xfrm>
        </p:spPr>
        <p:txBody>
          <a:bodyPr/>
          <a:lstStyle>
            <a:lvl1pPr>
              <a:defRPr/>
            </a:lvl1pPr>
          </a:lstStyle>
          <a:p>
            <a:r>
              <a:rPr lang="en-US"/>
              <a:t>Company Logo</a:t>
            </a:r>
          </a:p>
        </p:txBody>
      </p:sp>
      <p:sp>
        <p:nvSpPr>
          <p:cNvPr id="5" name="Slide Number Placeholder 4"/>
          <p:cNvSpPr>
            <a:spLocks noGrp="1"/>
          </p:cNvSpPr>
          <p:nvPr>
            <p:ph type="sldNum" sz="quarter" idx="11"/>
          </p:nvPr>
        </p:nvSpPr>
        <p:spPr>
          <a:xfrm>
            <a:off x="3505200" y="6461125"/>
            <a:ext cx="2133600" cy="320675"/>
          </a:xfrm>
        </p:spPr>
        <p:txBody>
          <a:bodyPr/>
          <a:lstStyle>
            <a:lvl1pPr>
              <a:defRPr/>
            </a:lvl1pPr>
          </a:lstStyle>
          <a:p>
            <a:fld id="{0CA5AE36-A8AA-4BF2-A2E4-9BD243C66736}" type="slidenum">
              <a:rPr lang="en-US"/>
              <a:pPr/>
              <a:t>‹#›</a:t>
            </a:fld>
            <a:endParaRPr lang="en-US"/>
          </a:p>
        </p:txBody>
      </p:sp>
      <p:sp>
        <p:nvSpPr>
          <p:cNvPr id="6" name="Date Placeholder 5"/>
          <p:cNvSpPr>
            <a:spLocks noGrp="1"/>
          </p:cNvSpPr>
          <p:nvPr>
            <p:ph type="dt" sz="half" idx="12"/>
          </p:nvPr>
        </p:nvSpPr>
        <p:spPr>
          <a:xfrm>
            <a:off x="14288" y="838200"/>
            <a:ext cx="8458200" cy="228600"/>
          </a:xfrm>
        </p:spPr>
        <p:txBody>
          <a:bodyPr/>
          <a:lstStyle>
            <a:lvl1pPr>
              <a:defRPr/>
            </a:lvl1pPr>
          </a:lstStyle>
          <a:p>
            <a:fld id="{199CE9FB-BF0B-432D-AE91-16DC113E748E}" type="datetime1">
              <a:rPr lang="vi-VN" smtClean="0"/>
              <a:t>15/01/2019</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CDCA4D8-30C7-4D0C-958B-4FB5CAFD940E}"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5961549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3C63558-56DA-4F58-AE09-3EEA83AD3624}"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3131783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29B9798-02AA-4F3C-81AC-137DA7AA0BCB}"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1114308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5D3A812-0973-4A72-B2D9-885DB95DE6C4}"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9369831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1DC97D1-2E41-4D71-A31F-307C41413A8D}"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8116708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1481B1C-51CC-46DA-A510-205845E1C9C1}"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936989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5DC5B68-414A-4BE8-A51D-ED5229AD5C27}"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6771224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F081CCC-00EE-4B3A-8F9C-BCDAE64C4960}"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19721780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913922B-DF85-4D5D-891E-E59C02EDA358}"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9075147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CDA459-7DBE-4C50-A5C9-B9E5A868A797}"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47786165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F0BAE43-F3FB-4D85-B54C-A0BD63E752E1}"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90331255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252B8C2C-93B8-426C-B462-BACD8F853C64}"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CDCA4D8-30C7-4D0C-958B-4FB5CAFD940E}"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64417356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AA8C0572-A5D6-43D9-84F0-698C7FF4D27F}"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3C63558-56DA-4F58-AE09-3EEA83AD3624}"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52231143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E68B0FA1-30F3-4260-B30F-6F7CA086DF71}"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29B9798-02AA-4F3C-81AC-137DA7AA0BCB}"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60875434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CBA49C64-D95C-4A67-B3D7-E2C3476740C6}"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5D3A812-0973-4A72-B2D9-885DB95DE6C4}"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47935534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F53124A3-20E7-49C7-9F3D-614C61910EB7}"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1DC97D1-2E41-4D71-A31F-307C41413A8D}"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40335299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72490812-0A18-4A1D-83C1-0BBB8A145E2E}"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1481B1C-51CC-46DA-A510-205845E1C9C1}"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56460632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61D7B181-631C-463F-9001-B4105F19BA64}"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5DC5B68-414A-4BE8-A51D-ED5229AD5C27}"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56637697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E43FFD33-4FCC-4EB4-BF16-22E4E74A7CA0}"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F081CCC-00EE-4B3A-8F9C-BCDAE64C4960}"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37045710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9672DD12-02EA-411E-BE83-B751706F8E3D}"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913922B-DF85-4D5D-891E-E59C02EDA358}"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248211999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48A0AF4E-7C9C-4770-8CF0-51E5C4C81E7E}"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CDA459-7DBE-4C50-A5C9-B9E5A868A797}"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5518402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EADD2780-DE00-4727-BD8D-849828BD46E8}"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F0BAE43-F3FB-4D85-B54C-A0BD63E752E1}"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477915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9" name="Rectangle 15"/>
          <p:cNvSpPr>
            <a:spLocks noChangeArrowheads="1"/>
          </p:cNvSpPr>
          <p:nvPr/>
        </p:nvSpPr>
        <p:spPr bwMode="ltGray">
          <a:xfrm>
            <a:off x="0" y="0"/>
            <a:ext cx="9144000" cy="836613"/>
          </a:xfrm>
          <a:prstGeom prst="rect">
            <a:avLst/>
          </a:prstGeom>
          <a:gradFill rotWithShape="1">
            <a:gsLst>
              <a:gs pos="0">
                <a:schemeClr val="tx1">
                  <a:gamma/>
                  <a:shade val="46275"/>
                  <a:invGamma/>
                </a:schemeClr>
              </a:gs>
              <a:gs pos="50000">
                <a:schemeClr val="tx1"/>
              </a:gs>
              <a:gs pos="100000">
                <a:schemeClr val="tx1">
                  <a:gamma/>
                  <a:shade val="46275"/>
                  <a:invGamma/>
                </a:schemeClr>
              </a:gs>
            </a:gsLst>
            <a:lin ang="0" scaled="1"/>
          </a:gradFill>
          <a:ln w="9525">
            <a:noFill/>
            <a:miter lim="800000"/>
            <a:headEnd/>
            <a:tailEnd/>
          </a:ln>
          <a:effectLst/>
        </p:spPr>
        <p:txBody>
          <a:bodyPr wrap="none" anchor="ctr"/>
          <a:lstStyle/>
          <a:p>
            <a:endParaRPr lang="vi-VN"/>
          </a:p>
        </p:txBody>
      </p:sp>
      <p:sp>
        <p:nvSpPr>
          <p:cNvPr id="1027" name="Rectangle 3"/>
          <p:cNvSpPr>
            <a:spLocks noGrp="1" noChangeArrowheads="1"/>
          </p:cNvSpPr>
          <p:nvPr>
            <p:ph type="body" idx="1"/>
          </p:nvPr>
        </p:nvSpPr>
        <p:spPr bwMode="auto">
          <a:xfrm>
            <a:off x="457200" y="1152525"/>
            <a:ext cx="8229600" cy="524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9" name="Rectangle 5"/>
          <p:cNvSpPr>
            <a:spLocks noGrp="1" noChangeArrowheads="1"/>
          </p:cNvSpPr>
          <p:nvPr>
            <p:ph type="ftr" sz="quarter" idx="3"/>
          </p:nvPr>
        </p:nvSpPr>
        <p:spPr bwMode="auto">
          <a:xfrm>
            <a:off x="5867400" y="6461125"/>
            <a:ext cx="2895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b="1">
                <a:latin typeface="+mj-lt"/>
              </a:defRPr>
            </a:lvl1pPr>
          </a:lstStyle>
          <a:p>
            <a:r>
              <a:rPr lang="en-US"/>
              <a:t>Company Logo</a:t>
            </a:r>
          </a:p>
        </p:txBody>
      </p:sp>
      <p:sp>
        <p:nvSpPr>
          <p:cNvPr id="1030" name="Rectangle 6"/>
          <p:cNvSpPr>
            <a:spLocks noGrp="1" noChangeArrowheads="1"/>
          </p:cNvSpPr>
          <p:nvPr>
            <p:ph type="sldNum" sz="quarter" idx="4"/>
          </p:nvPr>
        </p:nvSpPr>
        <p:spPr bwMode="auto">
          <a:xfrm>
            <a:off x="3505200" y="6461125"/>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200">
                <a:latin typeface="+mj-lt"/>
              </a:defRPr>
            </a:lvl1pPr>
          </a:lstStyle>
          <a:p>
            <a:fld id="{9430586F-D9DE-40E7-ABDF-D872690EEF60}" type="slidenum">
              <a:rPr lang="en-US"/>
              <a:pPr/>
              <a:t>‹#›</a:t>
            </a:fld>
            <a:endParaRPr lang="en-US"/>
          </a:p>
        </p:txBody>
      </p:sp>
      <p:sp>
        <p:nvSpPr>
          <p:cNvPr id="1026" name="Rectangle 2"/>
          <p:cNvSpPr>
            <a:spLocks noGrp="1" noChangeArrowheads="1"/>
          </p:cNvSpPr>
          <p:nvPr>
            <p:ph type="title"/>
          </p:nvPr>
        </p:nvSpPr>
        <p:spPr bwMode="white">
          <a:xfrm>
            <a:off x="304800" y="152400"/>
            <a:ext cx="8458200" cy="5635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40" name="Text Box 16"/>
          <p:cNvSpPr txBox="1">
            <a:spLocks noChangeArrowheads="1"/>
          </p:cNvSpPr>
          <p:nvPr/>
        </p:nvSpPr>
        <p:spPr bwMode="gray">
          <a:xfrm>
            <a:off x="0" y="838200"/>
            <a:ext cx="9144000" cy="244475"/>
          </a:xfrm>
          <a:prstGeom prst="rect">
            <a:avLst/>
          </a:prstGeom>
          <a:solidFill>
            <a:schemeClr val="accent2"/>
          </a:solidFill>
          <a:ln w="9525">
            <a:noFill/>
            <a:miter lim="800000"/>
            <a:headEnd/>
            <a:tailEnd/>
          </a:ln>
          <a:effectLst/>
        </p:spPr>
        <p:txBody>
          <a:bodyPr>
            <a:spAutoFit/>
          </a:bodyPr>
          <a:lstStyle/>
          <a:p>
            <a:pPr>
              <a:spcBef>
                <a:spcPct val="50000"/>
              </a:spcBef>
            </a:pPr>
            <a:endParaRPr lang="vi-VN" sz="1000" b="1">
              <a:solidFill>
                <a:schemeClr val="bg1"/>
              </a:solidFill>
              <a:latin typeface="Verdana" pitchFamily="34" charset="0"/>
            </a:endParaRPr>
          </a:p>
        </p:txBody>
      </p:sp>
      <p:sp>
        <p:nvSpPr>
          <p:cNvPr id="1028" name="Rectangle 4"/>
          <p:cNvSpPr>
            <a:spLocks noGrp="1" noChangeArrowheads="1"/>
          </p:cNvSpPr>
          <p:nvPr>
            <p:ph type="dt" sz="half" idx="2"/>
          </p:nvPr>
        </p:nvSpPr>
        <p:spPr bwMode="gray">
          <a:xfrm>
            <a:off x="14288" y="838200"/>
            <a:ext cx="84582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b="1">
                <a:solidFill>
                  <a:schemeClr val="bg1"/>
                </a:solidFill>
                <a:latin typeface="+mj-lt"/>
              </a:defRPr>
            </a:lvl1pPr>
          </a:lstStyle>
          <a:p>
            <a:fld id="{CFB903BA-2639-4B48-8848-1B1132F7E8B2}" type="datetime1">
              <a:rPr lang="vi-VN" smtClean="0"/>
              <a:t>15/01/2019</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ctr" rtl="0" eaLnBrk="1" fontAlgn="base" hangingPunct="1">
        <a:spcBef>
          <a:spcPct val="0"/>
        </a:spcBef>
        <a:spcAft>
          <a:spcPct val="0"/>
        </a:spcAft>
        <a:defRPr sz="3200" b="1" i="0" u="none">
          <a:solidFill>
            <a:schemeClr val="bg1"/>
          </a:solidFill>
          <a:latin typeface="+mj-lt"/>
          <a:ea typeface="+mj-ea"/>
          <a:cs typeface="+mj-cs"/>
        </a:defRPr>
      </a:lvl1pPr>
      <a:lvl2pPr algn="ctr" rtl="0" eaLnBrk="1" fontAlgn="base" hangingPunct="1">
        <a:spcBef>
          <a:spcPct val="0"/>
        </a:spcBef>
        <a:spcAft>
          <a:spcPct val="0"/>
        </a:spcAft>
        <a:defRPr sz="3200" b="1">
          <a:solidFill>
            <a:schemeClr val="bg1"/>
          </a:solidFill>
          <a:latin typeface="Verdana" pitchFamily="34" charset="0"/>
        </a:defRPr>
      </a:lvl2pPr>
      <a:lvl3pPr algn="ctr" rtl="0" eaLnBrk="1" fontAlgn="base" hangingPunct="1">
        <a:spcBef>
          <a:spcPct val="0"/>
        </a:spcBef>
        <a:spcAft>
          <a:spcPct val="0"/>
        </a:spcAft>
        <a:defRPr sz="3200" b="1">
          <a:solidFill>
            <a:schemeClr val="bg1"/>
          </a:solidFill>
          <a:latin typeface="Verdana" pitchFamily="34" charset="0"/>
        </a:defRPr>
      </a:lvl3pPr>
      <a:lvl4pPr algn="ctr" rtl="0" eaLnBrk="1" fontAlgn="base" hangingPunct="1">
        <a:spcBef>
          <a:spcPct val="0"/>
        </a:spcBef>
        <a:spcAft>
          <a:spcPct val="0"/>
        </a:spcAft>
        <a:defRPr sz="3200" b="1">
          <a:solidFill>
            <a:schemeClr val="bg1"/>
          </a:solidFill>
          <a:latin typeface="Verdana" pitchFamily="34" charset="0"/>
        </a:defRPr>
      </a:lvl4pPr>
      <a:lvl5pPr algn="ctr" rtl="0" eaLnBrk="1" fontAlgn="base" hangingPunct="1">
        <a:spcBef>
          <a:spcPct val="0"/>
        </a:spcBef>
        <a:spcAft>
          <a:spcPct val="0"/>
        </a:spcAft>
        <a:defRPr sz="3200" b="1">
          <a:solidFill>
            <a:schemeClr val="bg1"/>
          </a:solidFill>
          <a:latin typeface="Verdana" pitchFamily="34" charset="0"/>
        </a:defRPr>
      </a:lvl5pPr>
      <a:lvl6pPr marL="457200" algn="ctr" rtl="0" eaLnBrk="1" fontAlgn="base" hangingPunct="1">
        <a:spcBef>
          <a:spcPct val="0"/>
        </a:spcBef>
        <a:spcAft>
          <a:spcPct val="0"/>
        </a:spcAft>
        <a:defRPr sz="3200" b="1">
          <a:solidFill>
            <a:schemeClr val="bg1"/>
          </a:solidFill>
          <a:latin typeface="Verdana" pitchFamily="34" charset="0"/>
        </a:defRPr>
      </a:lvl6pPr>
      <a:lvl7pPr marL="914400" algn="ctr" rtl="0" eaLnBrk="1" fontAlgn="base" hangingPunct="1">
        <a:spcBef>
          <a:spcPct val="0"/>
        </a:spcBef>
        <a:spcAft>
          <a:spcPct val="0"/>
        </a:spcAft>
        <a:defRPr sz="3200" b="1">
          <a:solidFill>
            <a:schemeClr val="bg1"/>
          </a:solidFill>
          <a:latin typeface="Verdana" pitchFamily="34" charset="0"/>
        </a:defRPr>
      </a:lvl7pPr>
      <a:lvl8pPr marL="1371600" algn="ctr" rtl="0" eaLnBrk="1" fontAlgn="base" hangingPunct="1">
        <a:spcBef>
          <a:spcPct val="0"/>
        </a:spcBef>
        <a:spcAft>
          <a:spcPct val="0"/>
        </a:spcAft>
        <a:defRPr sz="3200" b="1">
          <a:solidFill>
            <a:schemeClr val="bg1"/>
          </a:solidFill>
          <a:latin typeface="Verdana" pitchFamily="34" charset="0"/>
        </a:defRPr>
      </a:lvl8pPr>
      <a:lvl9pPr marL="1828800" algn="ctr" rtl="0" eaLnBrk="1" fontAlgn="base" hangingPunct="1">
        <a:spcBef>
          <a:spcPct val="0"/>
        </a:spcBef>
        <a:spcAft>
          <a:spcPct val="0"/>
        </a:spcAft>
        <a:defRPr sz="3200" b="1">
          <a:solidFill>
            <a:schemeClr val="bg1"/>
          </a:solidFill>
          <a:latin typeface="Verdana" pitchFamily="34"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b="0" i="0" u="none">
          <a:solidFill>
            <a:schemeClr val="tx1"/>
          </a:solidFill>
          <a:latin typeface="+mn-lt"/>
        </a:defRPr>
      </a:lvl2pPr>
      <a:lvl3pPr marL="1143000" indent="-228600" algn="l" rtl="0" eaLnBrk="1" fontAlgn="base" hangingPunct="1">
        <a:spcBef>
          <a:spcPct val="20000"/>
        </a:spcBef>
        <a:spcAft>
          <a:spcPct val="0"/>
        </a:spcAft>
        <a:buClr>
          <a:schemeClr val="tx1"/>
        </a:buClr>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ea typeface="+mn-ea"/>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ea typeface="+mn-ea"/>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6795E74-7187-47BD-B823-89928D39F92F}"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1059687302"/>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hdr="0" ftr="0" dt="0"/>
  <p:txStyles>
    <p:titleStyle>
      <a:lvl1pPr algn="ctr" rtl="0" eaLnBrk="0" fontAlgn="base" hangingPunct="0">
        <a:spcBef>
          <a:spcPct val="0"/>
        </a:spcBef>
        <a:spcAft>
          <a:spcPct val="0"/>
        </a:spcAft>
        <a:defRPr sz="4400">
          <a:solidFill>
            <a:schemeClr val="tx2"/>
          </a:solidFill>
          <a:latin typeface="+mj-lt"/>
          <a:ea typeface="ＭＳ Ｐゴシック" charset="0"/>
          <a:cs typeface="+mj-cs"/>
        </a:defRPr>
      </a:lvl1pPr>
      <a:lvl2pPr algn="ctr" rtl="0" eaLnBrk="0" fontAlgn="base" hangingPunct="0">
        <a:spcBef>
          <a:spcPct val="0"/>
        </a:spcBef>
        <a:spcAft>
          <a:spcPct val="0"/>
        </a:spcAft>
        <a:defRPr sz="4400">
          <a:solidFill>
            <a:schemeClr val="tx2"/>
          </a:solidFill>
          <a:latin typeface="Arial" charset="0"/>
          <a:ea typeface="ＭＳ Ｐゴシック" charset="0"/>
          <a:cs typeface="Arial" charset="0"/>
        </a:defRPr>
      </a:lvl2pPr>
      <a:lvl3pPr algn="ctr" rtl="0" eaLnBrk="0" fontAlgn="base" hangingPunct="0">
        <a:spcBef>
          <a:spcPct val="0"/>
        </a:spcBef>
        <a:spcAft>
          <a:spcPct val="0"/>
        </a:spcAft>
        <a:defRPr sz="4400">
          <a:solidFill>
            <a:schemeClr val="tx2"/>
          </a:solidFill>
          <a:latin typeface="Arial" charset="0"/>
          <a:ea typeface="ＭＳ Ｐゴシック" charset="0"/>
          <a:cs typeface="Arial" charset="0"/>
        </a:defRPr>
      </a:lvl3pPr>
      <a:lvl4pPr algn="ctr" rtl="0" eaLnBrk="0" fontAlgn="base" hangingPunct="0">
        <a:spcBef>
          <a:spcPct val="0"/>
        </a:spcBef>
        <a:spcAft>
          <a:spcPct val="0"/>
        </a:spcAft>
        <a:defRPr sz="4400">
          <a:solidFill>
            <a:schemeClr val="tx2"/>
          </a:solidFill>
          <a:latin typeface="Arial" charset="0"/>
          <a:ea typeface="ＭＳ Ｐゴシック" charset="0"/>
          <a:cs typeface="Arial" charset="0"/>
        </a:defRPr>
      </a:lvl4pPr>
      <a:lvl5pPr algn="ctr" rtl="0" eaLnBrk="0" fontAlgn="base" hangingPunct="0">
        <a:spcBef>
          <a:spcPct val="0"/>
        </a:spcBef>
        <a:spcAft>
          <a:spcPct val="0"/>
        </a:spcAft>
        <a:defRPr sz="4400">
          <a:solidFill>
            <a:schemeClr val="tx2"/>
          </a:solidFill>
          <a:latin typeface="Arial" charset="0"/>
          <a:ea typeface="ＭＳ Ｐゴシック"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Char char="–"/>
        <a:defRPr sz="2800">
          <a:solidFill>
            <a:schemeClr val="tx1"/>
          </a:solidFill>
          <a:latin typeface="+mn-lt"/>
          <a:ea typeface="Arial" charset="0"/>
          <a:cs typeface="+mn-cs"/>
        </a:defRPr>
      </a:lvl2pPr>
      <a:lvl3pPr marL="1143000" indent="-228600" algn="l" rtl="0" eaLnBrk="0" fontAlgn="base" hangingPunct="0">
        <a:spcBef>
          <a:spcPct val="20000"/>
        </a:spcBef>
        <a:spcAft>
          <a:spcPct val="0"/>
        </a:spcAft>
        <a:buChar char="•"/>
        <a:defRPr sz="2400">
          <a:solidFill>
            <a:schemeClr val="tx1"/>
          </a:solidFill>
          <a:latin typeface="+mn-lt"/>
          <a:ea typeface="Arial" charset="0"/>
          <a:cs typeface="+mn-cs"/>
        </a:defRPr>
      </a:lvl3pPr>
      <a:lvl4pPr marL="1600200" indent="-228600" algn="l" rtl="0" eaLnBrk="0" fontAlgn="base" hangingPunct="0">
        <a:spcBef>
          <a:spcPct val="20000"/>
        </a:spcBef>
        <a:spcAft>
          <a:spcPct val="0"/>
        </a:spcAft>
        <a:buChar char="–"/>
        <a:defRPr sz="2000">
          <a:solidFill>
            <a:schemeClr val="tx1"/>
          </a:solidFill>
          <a:latin typeface="+mn-lt"/>
          <a:ea typeface="Arial" charset="0"/>
          <a:cs typeface="+mn-cs"/>
        </a:defRPr>
      </a:lvl4pPr>
      <a:lvl5pPr marL="2057400" indent="-228600" algn="l" rtl="0" eaLnBrk="0" fontAlgn="base" hangingPunct="0">
        <a:spcBef>
          <a:spcPct val="20000"/>
        </a:spcBef>
        <a:spcAft>
          <a:spcPct val="0"/>
        </a:spcAft>
        <a:buChar char="»"/>
        <a:defRPr sz="2000">
          <a:solidFill>
            <a:schemeClr val="tx1"/>
          </a:solidFill>
          <a:latin typeface="+mn-lt"/>
          <a:ea typeface="Arial" charset="0"/>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ea typeface="+mn-ea"/>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C681BB30-D617-4AB9-9E3A-54E1A1B07DEA}" type="datetime1">
              <a:rPr kumimoji="0" lang="en-US" sz="1400" b="0" i="0" u="none" strike="noStrike" kern="1200" cap="none" spc="0" normalizeH="0" baseline="0" noProof="0" smtClean="0">
                <a:ln>
                  <a:noFill/>
                </a:ln>
                <a:solidFill>
                  <a:srgbClr val="000000"/>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1/15/2019</a:t>
            </a:fld>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ea typeface="+mn-ea"/>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pitchFamily="34"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6795E74-7187-47BD-B823-89928D39F92F}" type="slidenum">
              <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s-ES" sz="1400" b="0" i="0" u="none" strike="noStrike" kern="1200" cap="none" spc="0" normalizeH="0" baseline="0" noProof="0">
              <a:ln>
                <a:noFill/>
              </a:ln>
              <a:solidFill>
                <a:srgbClr val="000000"/>
              </a:solidFill>
              <a:effectLst/>
              <a:uLnTx/>
              <a:uFillTx/>
              <a:latin typeface="Arial" pitchFamily="34" charset="0"/>
              <a:ea typeface="ＭＳ Ｐゴシック" pitchFamily="34" charset="-128"/>
              <a:cs typeface="Arial"/>
            </a:endParaRPr>
          </a:p>
        </p:txBody>
      </p:sp>
    </p:spTree>
    <p:extLst>
      <p:ext uri="{BB962C8B-B14F-4D97-AF65-F5344CB8AC3E}">
        <p14:creationId xmlns:p14="http://schemas.microsoft.com/office/powerpoint/2010/main" val="36810182"/>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hdr="0" ftr="0" dt="0"/>
  <p:txStyles>
    <p:titleStyle>
      <a:lvl1pPr algn="ctr" rtl="0" eaLnBrk="0" fontAlgn="base" hangingPunct="0">
        <a:spcBef>
          <a:spcPct val="0"/>
        </a:spcBef>
        <a:spcAft>
          <a:spcPct val="0"/>
        </a:spcAft>
        <a:defRPr sz="4400">
          <a:solidFill>
            <a:schemeClr val="tx2"/>
          </a:solidFill>
          <a:latin typeface="+mj-lt"/>
          <a:ea typeface="ＭＳ Ｐゴシック" charset="0"/>
          <a:cs typeface="+mj-cs"/>
        </a:defRPr>
      </a:lvl1pPr>
      <a:lvl2pPr algn="ctr" rtl="0" eaLnBrk="0" fontAlgn="base" hangingPunct="0">
        <a:spcBef>
          <a:spcPct val="0"/>
        </a:spcBef>
        <a:spcAft>
          <a:spcPct val="0"/>
        </a:spcAft>
        <a:defRPr sz="4400">
          <a:solidFill>
            <a:schemeClr val="tx2"/>
          </a:solidFill>
          <a:latin typeface="Arial" charset="0"/>
          <a:ea typeface="ＭＳ Ｐゴシック" charset="0"/>
          <a:cs typeface="Arial" charset="0"/>
        </a:defRPr>
      </a:lvl2pPr>
      <a:lvl3pPr algn="ctr" rtl="0" eaLnBrk="0" fontAlgn="base" hangingPunct="0">
        <a:spcBef>
          <a:spcPct val="0"/>
        </a:spcBef>
        <a:spcAft>
          <a:spcPct val="0"/>
        </a:spcAft>
        <a:defRPr sz="4400">
          <a:solidFill>
            <a:schemeClr val="tx2"/>
          </a:solidFill>
          <a:latin typeface="Arial" charset="0"/>
          <a:ea typeface="ＭＳ Ｐゴシック" charset="0"/>
          <a:cs typeface="Arial" charset="0"/>
        </a:defRPr>
      </a:lvl3pPr>
      <a:lvl4pPr algn="ctr" rtl="0" eaLnBrk="0" fontAlgn="base" hangingPunct="0">
        <a:spcBef>
          <a:spcPct val="0"/>
        </a:spcBef>
        <a:spcAft>
          <a:spcPct val="0"/>
        </a:spcAft>
        <a:defRPr sz="4400">
          <a:solidFill>
            <a:schemeClr val="tx2"/>
          </a:solidFill>
          <a:latin typeface="Arial" charset="0"/>
          <a:ea typeface="ＭＳ Ｐゴシック" charset="0"/>
          <a:cs typeface="Arial" charset="0"/>
        </a:defRPr>
      </a:lvl4pPr>
      <a:lvl5pPr algn="ctr" rtl="0" eaLnBrk="0" fontAlgn="base" hangingPunct="0">
        <a:spcBef>
          <a:spcPct val="0"/>
        </a:spcBef>
        <a:spcAft>
          <a:spcPct val="0"/>
        </a:spcAft>
        <a:defRPr sz="4400">
          <a:solidFill>
            <a:schemeClr val="tx2"/>
          </a:solidFill>
          <a:latin typeface="Arial" charset="0"/>
          <a:ea typeface="ＭＳ Ｐゴシック"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Char char="–"/>
        <a:defRPr sz="2800">
          <a:solidFill>
            <a:schemeClr val="tx1"/>
          </a:solidFill>
          <a:latin typeface="+mn-lt"/>
          <a:ea typeface="Arial" charset="0"/>
          <a:cs typeface="+mn-cs"/>
        </a:defRPr>
      </a:lvl2pPr>
      <a:lvl3pPr marL="1143000" indent="-228600" algn="l" rtl="0" eaLnBrk="0" fontAlgn="base" hangingPunct="0">
        <a:spcBef>
          <a:spcPct val="20000"/>
        </a:spcBef>
        <a:spcAft>
          <a:spcPct val="0"/>
        </a:spcAft>
        <a:buChar char="•"/>
        <a:defRPr sz="2400">
          <a:solidFill>
            <a:schemeClr val="tx1"/>
          </a:solidFill>
          <a:latin typeface="+mn-lt"/>
          <a:ea typeface="Arial" charset="0"/>
          <a:cs typeface="+mn-cs"/>
        </a:defRPr>
      </a:lvl3pPr>
      <a:lvl4pPr marL="1600200" indent="-228600" algn="l" rtl="0" eaLnBrk="0" fontAlgn="base" hangingPunct="0">
        <a:spcBef>
          <a:spcPct val="20000"/>
        </a:spcBef>
        <a:spcAft>
          <a:spcPct val="0"/>
        </a:spcAft>
        <a:buChar char="–"/>
        <a:defRPr sz="2000">
          <a:solidFill>
            <a:schemeClr val="tx1"/>
          </a:solidFill>
          <a:latin typeface="+mn-lt"/>
          <a:ea typeface="Arial" charset="0"/>
          <a:cs typeface="+mn-cs"/>
        </a:defRPr>
      </a:lvl4pPr>
      <a:lvl5pPr marL="2057400" indent="-228600" algn="l" rtl="0" eaLnBrk="0" fontAlgn="base" hangingPunct="0">
        <a:spcBef>
          <a:spcPct val="20000"/>
        </a:spcBef>
        <a:spcAft>
          <a:spcPct val="0"/>
        </a:spcAft>
        <a:buChar char="»"/>
        <a:defRPr sz="2000">
          <a:solidFill>
            <a:schemeClr val="tx1"/>
          </a:solidFill>
          <a:latin typeface="+mn-lt"/>
          <a:ea typeface="Arial" charset="0"/>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0659" name="Rectangle 3"/>
          <p:cNvSpPr>
            <a:spLocks noGrp="1" noChangeArrowheads="1"/>
          </p:cNvSpPr>
          <p:nvPr>
            <p:ph type="body" idx="1"/>
          </p:nvPr>
        </p:nvSpPr>
        <p:spPr>
          <a:xfrm>
            <a:off x="1066800" y="1888856"/>
            <a:ext cx="7317346" cy="4647570"/>
          </a:xfrm>
        </p:spPr>
        <p:txBody>
          <a:bodyPr/>
          <a:lstStyle/>
          <a:p>
            <a:pPr marL="0" indent="0" algn="ctr">
              <a:buNone/>
            </a:pPr>
            <a:endParaRPr lang="pt-BR" sz="2800" b="1" dirty="0" smtClean="0">
              <a:solidFill>
                <a:schemeClr val="tx1">
                  <a:lumMod val="60000"/>
                  <a:lumOff val="40000"/>
                </a:schemeClr>
              </a:solidFill>
            </a:endParaRPr>
          </a:p>
          <a:p>
            <a:pPr marL="0" indent="0" algn="ctr">
              <a:buNone/>
            </a:pPr>
            <a:r>
              <a:rPr lang="pt-BR" sz="2800" b="1" dirty="0" smtClean="0">
                <a:solidFill>
                  <a:schemeClr val="tx1">
                    <a:lumMod val="60000"/>
                    <a:lumOff val="40000"/>
                  </a:schemeClr>
                </a:solidFill>
              </a:rPr>
              <a:t>TÊN ĐỀ TÀI:</a:t>
            </a:r>
          </a:p>
          <a:p>
            <a:pPr marL="0" indent="0" algn="ctr">
              <a:buNone/>
            </a:pPr>
            <a:r>
              <a:rPr lang="vi-VN" sz="2600" b="1">
                <a:solidFill>
                  <a:srgbClr val="FF0000"/>
                </a:solidFill>
                <a:latin typeface="Times New Roman" panose="02020603050405020304" pitchFamily="18" charset="0"/>
                <a:cs typeface="Times New Roman" panose="02020603050405020304" pitchFamily="18" charset="0"/>
              </a:rPr>
              <a:t>THIẾT KẾ, CHẾ TẠO MÔ HÌNH ĐỘNG CƠ KẾT HỢP VỚI HỘP SỐ CVT ĐƯỢC CHẨN ĐOÁN VÀ ĐÁNH PAN TRÊN MÁY TÍNH</a:t>
            </a:r>
          </a:p>
          <a:p>
            <a:pPr marL="0" indent="0" algn="ctr">
              <a:buNone/>
            </a:pPr>
            <a:r>
              <a:rPr lang="vi-VN" sz="2600" b="1">
                <a:solidFill>
                  <a:srgbClr val="FF0000"/>
                </a:solidFill>
                <a:latin typeface="Times New Roman" panose="02020603050405020304" pitchFamily="18" charset="0"/>
                <a:cs typeface="Times New Roman" panose="02020603050405020304" pitchFamily="18" charset="0"/>
              </a:rPr>
              <a:t>HOẶC </a:t>
            </a:r>
            <a:r>
              <a:rPr lang="vi-VN" sz="2600" b="1" smtClean="0">
                <a:solidFill>
                  <a:srgbClr val="FF0000"/>
                </a:solidFill>
                <a:latin typeface="Times New Roman" panose="02020603050405020304" pitchFamily="18" charset="0"/>
                <a:cs typeface="Times New Roman" panose="02020603050405020304" pitchFamily="18" charset="0"/>
              </a:rPr>
              <a:t>SMARTPHONE</a:t>
            </a:r>
            <a:endParaRPr lang="vi-VN" sz="2600" b="1" dirty="0">
              <a:solidFill>
                <a:srgbClr val="FF0000"/>
              </a:solidFill>
              <a:latin typeface="Times New Roman" panose="02020603050405020304" pitchFamily="18" charset="0"/>
              <a:cs typeface="Times New Roman" panose="02020603050405020304" pitchFamily="18" charset="0"/>
            </a:endParaRPr>
          </a:p>
        </p:txBody>
      </p:sp>
      <p:sp>
        <p:nvSpPr>
          <p:cNvPr id="6" name="Rectangle 19"/>
          <p:cNvSpPr>
            <a:spLocks noChangeArrowheads="1"/>
          </p:cNvSpPr>
          <p:nvPr/>
        </p:nvSpPr>
        <p:spPr bwMode="auto">
          <a:xfrm>
            <a:off x="2826380" y="5306038"/>
            <a:ext cx="639445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indent="12573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nl-NL" b="1" smtClean="0"/>
              <a:t>CNĐT:  </a:t>
            </a:r>
            <a:r>
              <a:rPr lang="nl-NL" b="1"/>
              <a:t>Nguyễn </a:t>
            </a:r>
            <a:r>
              <a:rPr lang="nl-NL" b="1" smtClean="0"/>
              <a:t>Hữu Mạnh</a:t>
            </a:r>
            <a:endParaRPr lang="nl-NL" b="1" dirty="0"/>
          </a:p>
        </p:txBody>
      </p:sp>
      <p:sp>
        <p:nvSpPr>
          <p:cNvPr id="2" name="Rectangle 1"/>
          <p:cNvSpPr/>
          <p:nvPr/>
        </p:nvSpPr>
        <p:spPr bwMode="gray">
          <a:xfrm>
            <a:off x="957678" y="1888856"/>
            <a:ext cx="7239000" cy="550556"/>
          </a:xfrm>
          <a:prstGeom prst="rect">
            <a:avLst/>
          </a:prstGeom>
          <a:solidFill>
            <a:srgbClr val="0D830D"/>
          </a:solidFill>
          <a:ln w="3175" algn="ctr">
            <a:noFill/>
            <a:round/>
            <a:headEnd/>
            <a:tailEnd/>
          </a:ln>
        </p:spPr>
        <p:txBody>
          <a:bodyPr wrap="none" rtlCol="0" anchor="ctr"/>
          <a:lstStyle/>
          <a:p>
            <a:pPr algn="ctr"/>
            <a:r>
              <a:rPr lang="en-US" sz="2800" b="1" smtClean="0">
                <a:solidFill>
                  <a:schemeClr val="bg1"/>
                </a:solidFill>
                <a:latin typeface="Times New Roman" panose="02020603050405020304" pitchFamily="18" charset="0"/>
                <a:cs typeface="Times New Roman" panose="02020603050405020304" pitchFamily="18" charset="0"/>
              </a:rPr>
              <a:t>ĐỀ TÀI NCKH CẤP TRƯỜNG</a:t>
            </a:r>
            <a:endParaRPr lang="en-US" sz="2800" b="1" dirty="0">
              <a:solidFill>
                <a:schemeClr val="bg1"/>
              </a:solidFill>
              <a:latin typeface="Consolas" pitchFamily="49" charset="0"/>
            </a:endParaRPr>
          </a:p>
        </p:txBody>
      </p:sp>
      <p:sp>
        <p:nvSpPr>
          <p:cNvPr id="3" name="TextBox 2"/>
          <p:cNvSpPr txBox="1"/>
          <p:nvPr/>
        </p:nvSpPr>
        <p:spPr>
          <a:xfrm>
            <a:off x="595871" y="422209"/>
            <a:ext cx="7962629" cy="892552"/>
          </a:xfrm>
          <a:prstGeom prst="rect">
            <a:avLst/>
          </a:prstGeom>
          <a:noFill/>
        </p:spPr>
        <p:txBody>
          <a:bodyPr wrap="none" rtlCol="0">
            <a:spAutoFit/>
          </a:bodyPr>
          <a:lstStyle/>
          <a:p>
            <a:pPr algn="ctr"/>
            <a:r>
              <a:rPr lang="en-US" sz="2800" b="1" smtClean="0"/>
              <a:t>TRƯỜNG </a:t>
            </a:r>
            <a:r>
              <a:rPr lang="en-US" sz="2800" b="1" smtClean="0"/>
              <a:t>CAO ĐẲNG LÝ TỰ TRỌNG TP. HCM</a:t>
            </a:r>
            <a:endParaRPr lang="en-US" sz="2400" b="1" dirty="0" smtClean="0"/>
          </a:p>
          <a:p>
            <a:pPr algn="ctr"/>
            <a:r>
              <a:rPr lang="en-US" sz="2400" b="1" smtClean="0"/>
              <a:t>KHOA CÔNG NGHỆ ĐỘNG LỰC</a:t>
            </a:r>
            <a:endParaRPr lang="vi-VN" sz="2400" b="1" dirty="0"/>
          </a:p>
        </p:txBody>
      </p:sp>
      <p:sp>
        <p:nvSpPr>
          <p:cNvPr id="7" name="Rectangle 6"/>
          <p:cNvSpPr/>
          <p:nvPr/>
        </p:nvSpPr>
        <p:spPr bwMode="gray">
          <a:xfrm>
            <a:off x="2443578" y="6232950"/>
            <a:ext cx="4267200" cy="550556"/>
          </a:xfrm>
          <a:prstGeom prst="rect">
            <a:avLst/>
          </a:prstGeom>
          <a:noFill/>
          <a:ln w="3175" algn="ctr">
            <a:noFill/>
            <a:round/>
            <a:headEnd/>
            <a:tailEnd/>
          </a:ln>
        </p:spPr>
        <p:txBody>
          <a:bodyPr wrap="none" rtlCol="0" anchor="ctr"/>
          <a:lstStyle/>
          <a:p>
            <a:pPr algn="ctr"/>
            <a:r>
              <a:rPr lang="en-US" b="1" smtClean="0">
                <a:solidFill>
                  <a:schemeClr val="accent2">
                    <a:lumMod val="60000"/>
                    <a:lumOff val="40000"/>
                  </a:schemeClr>
                </a:solidFill>
                <a:latin typeface="Times New Roman" panose="02020603050405020304" pitchFamily="18" charset="0"/>
                <a:cs typeface="Times New Roman" panose="02020603050405020304" pitchFamily="18" charset="0"/>
              </a:rPr>
              <a:t>TPHCM</a:t>
            </a:r>
            <a:r>
              <a:rPr lang="en-US" b="1" smtClean="0">
                <a:solidFill>
                  <a:schemeClr val="accent2">
                    <a:lumMod val="60000"/>
                    <a:lumOff val="40000"/>
                  </a:schemeClr>
                </a:solidFill>
                <a:latin typeface="Times New Roman" panose="02020603050405020304" pitchFamily="18" charset="0"/>
                <a:cs typeface="Times New Roman" panose="02020603050405020304" pitchFamily="18" charset="0"/>
              </a:rPr>
              <a:t>, </a:t>
            </a:r>
            <a:r>
              <a:rPr lang="en-US" b="1" smtClean="0">
                <a:solidFill>
                  <a:schemeClr val="accent2">
                    <a:lumMod val="60000"/>
                    <a:lumOff val="40000"/>
                  </a:schemeClr>
                </a:solidFill>
                <a:latin typeface="Times New Roman" panose="02020603050405020304" pitchFamily="18" charset="0"/>
                <a:cs typeface="Times New Roman" panose="02020603050405020304" pitchFamily="18" charset="0"/>
              </a:rPr>
              <a:t>THÁNG </a:t>
            </a:r>
            <a:r>
              <a:rPr lang="en-US" b="1" smtClean="0">
                <a:solidFill>
                  <a:schemeClr val="accent2">
                    <a:lumMod val="60000"/>
                    <a:lumOff val="40000"/>
                  </a:schemeClr>
                </a:solidFill>
                <a:latin typeface="Times New Roman" panose="02020603050405020304" pitchFamily="18" charset="0"/>
                <a:cs typeface="Times New Roman" panose="02020603050405020304" pitchFamily="18" charset="0"/>
              </a:rPr>
              <a:t>1 </a:t>
            </a:r>
            <a:r>
              <a:rPr lang="en-US" b="1" smtClean="0">
                <a:solidFill>
                  <a:schemeClr val="accent2">
                    <a:lumMod val="60000"/>
                    <a:lumOff val="40000"/>
                  </a:schemeClr>
                </a:solidFill>
                <a:latin typeface="Times New Roman" panose="02020603050405020304" pitchFamily="18" charset="0"/>
                <a:cs typeface="Times New Roman" panose="02020603050405020304" pitchFamily="18" charset="0"/>
              </a:rPr>
              <a:t>NĂM </a:t>
            </a:r>
            <a:r>
              <a:rPr lang="en-US" b="1" smtClean="0">
                <a:solidFill>
                  <a:schemeClr val="accent2">
                    <a:lumMod val="60000"/>
                    <a:lumOff val="40000"/>
                  </a:schemeClr>
                </a:solidFill>
                <a:latin typeface="Times New Roman" panose="02020603050405020304" pitchFamily="18" charset="0"/>
                <a:cs typeface="Times New Roman" panose="02020603050405020304" pitchFamily="18" charset="0"/>
              </a:rPr>
              <a:t>2019</a:t>
            </a:r>
            <a:endParaRPr lang="en-US" b="1" dirty="0">
              <a:solidFill>
                <a:schemeClr val="accent2">
                  <a:lumMod val="60000"/>
                  <a:lumOff val="40000"/>
                </a:schemeClr>
              </a:solidFill>
              <a:latin typeface="Consolas" pitchFamily="49" charset="0"/>
            </a:endParaRPr>
          </a:p>
        </p:txBody>
      </p:sp>
    </p:spTree>
    <p:extLst>
      <p:ext uri="{BB962C8B-B14F-4D97-AF65-F5344CB8AC3E}">
        <p14:creationId xmlns:p14="http://schemas.microsoft.com/office/powerpoint/2010/main" val="38457969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9" name="AutoShape 4"/>
          <p:cNvSpPr>
            <a:spLocks noChangeArrowheads="1"/>
          </p:cNvSpPr>
          <p:nvPr/>
        </p:nvSpPr>
        <p:spPr bwMode="ltGray">
          <a:xfrm rot="5400000">
            <a:off x="-2413482" y="1694346"/>
            <a:ext cx="4786314" cy="4598025"/>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401 w 21600"/>
              <a:gd name="T13" fmla="*/ 0 h 21600"/>
              <a:gd name="T14" fmla="*/ 21199 w 21600"/>
              <a:gd name="T15" fmla="*/ 13628 h 21600"/>
            </a:gdLst>
            <a:ahLst/>
            <a:cxnLst>
              <a:cxn ang="T8">
                <a:pos x="T0" y="T1"/>
              </a:cxn>
              <a:cxn ang="T9">
                <a:pos x="T2" y="T3"/>
              </a:cxn>
              <a:cxn ang="T10">
                <a:pos x="T4" y="T5"/>
              </a:cxn>
              <a:cxn ang="T11">
                <a:pos x="T6" y="T7"/>
              </a:cxn>
            </a:cxnLst>
            <a:rect l="T12" t="T13" r="T14" b="T15"/>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lnTo>
                  <a:pt x="323" y="10641"/>
                </a:lnTo>
                <a:close/>
              </a:path>
            </a:pathLst>
          </a:custGeom>
          <a:solidFill>
            <a:srgbClr val="00B0F0"/>
          </a:solidFill>
          <a:ln w="9525" algn="ctr">
            <a:noFill/>
            <a:miter lim="800000"/>
            <a:headEnd/>
            <a:tailEnd/>
          </a:ln>
        </p:spPr>
        <p:txBody>
          <a:bodyPr wrap="none" anchor="ctr"/>
          <a:lstStyle/>
          <a:p>
            <a:endParaRPr lang="en-US"/>
          </a:p>
        </p:txBody>
      </p:sp>
      <p:sp>
        <p:nvSpPr>
          <p:cNvPr id="4100" name="AutoShape 5"/>
          <p:cNvSpPr>
            <a:spLocks noChangeArrowheads="1"/>
          </p:cNvSpPr>
          <p:nvPr/>
        </p:nvSpPr>
        <p:spPr bwMode="ltGray">
          <a:xfrm rot="5400000" flipH="1">
            <a:off x="-1940718" y="2032793"/>
            <a:ext cx="4032250" cy="3929063"/>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7713 h 21600"/>
            </a:gdLst>
            <a:ahLst/>
            <a:cxnLst>
              <a:cxn ang="T8">
                <a:pos x="T0" y="T1"/>
              </a:cxn>
              <a:cxn ang="T9">
                <a:pos x="T2" y="T3"/>
              </a:cxn>
              <a:cxn ang="T10">
                <a:pos x="T4" y="T5"/>
              </a:cxn>
              <a:cxn ang="T11">
                <a:pos x="T6" y="T7"/>
              </a:cxn>
            </a:cxnLst>
            <a:rect l="T12" t="T13" r="T14" b="T15"/>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lnTo>
                  <a:pt x="10744" y="10800"/>
                </a:lnTo>
                <a:close/>
              </a:path>
            </a:pathLst>
          </a:custGeom>
          <a:solidFill>
            <a:srgbClr val="FF0000"/>
          </a:solidFill>
          <a:ln w="0" algn="ctr">
            <a:noFill/>
            <a:miter lim="800000"/>
            <a:headEnd/>
            <a:tailEnd/>
          </a:ln>
        </p:spPr>
        <p:txBody>
          <a:bodyPr rot="10800000" vert="eaVert" wrap="none" anchor="ctr"/>
          <a:lstStyle/>
          <a:p>
            <a:endParaRPr lang="en-US"/>
          </a:p>
        </p:txBody>
      </p:sp>
      <p:sp>
        <p:nvSpPr>
          <p:cNvPr id="4107" name="WordArt 69"/>
          <p:cNvSpPr>
            <a:spLocks noChangeArrowheads="1" noChangeShapeType="1" noTextEdit="1"/>
          </p:cNvSpPr>
          <p:nvPr/>
        </p:nvSpPr>
        <p:spPr bwMode="auto">
          <a:xfrm rot="5400000">
            <a:off x="-1066800" y="2667000"/>
            <a:ext cx="2895600" cy="2590800"/>
          </a:xfrm>
          <a:prstGeom prst="rect">
            <a:avLst/>
          </a:prstGeom>
        </p:spPr>
        <p:txBody>
          <a:bodyPr spcFirstLastPara="1" wrap="none" fromWordArt="1">
            <a:prstTxWarp prst="textArchUp">
              <a:avLst>
                <a:gd name="adj" fmla="val 10073220"/>
              </a:avLst>
            </a:prstTxWarp>
          </a:bodyPr>
          <a:lstStyle/>
          <a:p>
            <a:r>
              <a:rPr lang="vi-VN" sz="3600" kern="10" dirty="0">
                <a:ln w="9525">
                  <a:solidFill>
                    <a:schemeClr val="bg1"/>
                  </a:solidFill>
                  <a:round/>
                  <a:headEnd/>
                  <a:tailEnd/>
                </a:ln>
                <a:solidFill>
                  <a:schemeClr val="bg1"/>
                </a:solidFill>
                <a:effectLst>
                  <a:outerShdw dist="35921" dir="2700000" algn="ctr" rotWithShape="0">
                    <a:srgbClr val="808080">
                      <a:alpha val="79999"/>
                    </a:srgbClr>
                  </a:outerShdw>
                </a:effectLst>
                <a:latin typeface="Arial Unicode MS"/>
                <a:ea typeface="Arial Unicode MS"/>
                <a:cs typeface="Arial Unicode MS"/>
              </a:rPr>
              <a:t>CẤU TRÚC CỦA BÁO CÁO</a:t>
            </a:r>
            <a:endParaRPr lang="en-US" sz="3600" kern="10" dirty="0">
              <a:ln w="9525">
                <a:solidFill>
                  <a:schemeClr val="bg1"/>
                </a:solidFill>
                <a:round/>
                <a:headEnd/>
                <a:tailEnd/>
              </a:ln>
              <a:solidFill>
                <a:schemeClr val="bg1"/>
              </a:solidFill>
              <a:effectLst>
                <a:outerShdw dist="35921" dir="2700000" algn="ctr" rotWithShape="0">
                  <a:srgbClr val="808080">
                    <a:alpha val="79999"/>
                  </a:srgbClr>
                </a:outerShdw>
              </a:effectLst>
              <a:latin typeface="Arial Unicode MS"/>
              <a:ea typeface="Arial Unicode MS"/>
              <a:cs typeface="Arial Unicode MS"/>
            </a:endParaRPr>
          </a:p>
        </p:txBody>
      </p:sp>
      <p:sp>
        <p:nvSpPr>
          <p:cNvPr id="4127" name="AutoShape 7">
            <a:hlinkClick r:id="rId3" action="ppaction://hlinksldjump"/>
          </p:cNvPr>
          <p:cNvSpPr>
            <a:spLocks noChangeArrowheads="1"/>
          </p:cNvSpPr>
          <p:nvPr/>
        </p:nvSpPr>
        <p:spPr bwMode="gray">
          <a:xfrm>
            <a:off x="762000" y="1160665"/>
            <a:ext cx="8382000" cy="648146"/>
          </a:xfrm>
          <a:prstGeom prst="roundRect">
            <a:avLst>
              <a:gd name="adj" fmla="val 50000"/>
            </a:avLst>
          </a:prstGeom>
          <a:solidFill>
            <a:schemeClr val="bg1"/>
          </a:solidFill>
          <a:ln w="3175" algn="ctr">
            <a:solidFill>
              <a:srgbClr val="0D830D"/>
            </a:solidFill>
            <a:round/>
            <a:headEnd/>
            <a:tailEnd/>
          </a:ln>
        </p:spPr>
        <p:txBody>
          <a:bodyPr wrap="none" anchor="ctr"/>
          <a:lstStyle/>
          <a:p>
            <a:pPr marL="0" indent="0">
              <a:buNone/>
            </a:pPr>
            <a:r>
              <a:rPr lang="en-US" sz="2800" b="1" dirty="0">
                <a:latin typeface="Times New Roman" panose="02020603050405020304" pitchFamily="18" charset="0"/>
                <a:cs typeface="Times New Roman" panose="02020603050405020304" pitchFamily="18" charset="0"/>
              </a:rPr>
              <a:t>  </a:t>
            </a:r>
            <a:r>
              <a:rPr lang="en-US" sz="2500" dirty="0" smtClean="0">
                <a:latin typeface="Times New Roman" panose="02020603050405020304" pitchFamily="18" charset="0"/>
                <a:cs typeface="Times New Roman" panose="02020603050405020304" pitchFamily="18" charset="0"/>
              </a:rPr>
              <a:t>CHƯƠNG 1</a:t>
            </a:r>
            <a:r>
              <a:rPr lang="en-US" sz="2500" smtClean="0">
                <a:latin typeface="Times New Roman" panose="02020603050405020304" pitchFamily="18" charset="0"/>
                <a:cs typeface="Times New Roman" panose="02020603050405020304" pitchFamily="18" charset="0"/>
              </a:rPr>
              <a:t>: </a:t>
            </a:r>
            <a:r>
              <a:rPr lang="en-US" sz="2500" smtClean="0">
                <a:latin typeface="Times New Roman" panose="02020603050405020304" pitchFamily="18" charset="0"/>
                <a:cs typeface="Times New Roman" panose="02020603050405020304" pitchFamily="18" charset="0"/>
              </a:rPr>
              <a:t>TỔNG QUAN VỀ HỘP SỐ CVT</a:t>
            </a:r>
            <a:endParaRPr lang="en-US" sz="2500" b="1" dirty="0">
              <a:latin typeface="Times New Roman" panose="02020603050405020304" pitchFamily="18" charset="0"/>
              <a:cs typeface="Times New Roman" panose="02020603050405020304" pitchFamily="18" charset="0"/>
            </a:endParaRPr>
          </a:p>
        </p:txBody>
      </p:sp>
      <p:sp>
        <p:nvSpPr>
          <p:cNvPr id="4119" name="AutoShape 16">
            <a:hlinkClick r:id="" action="ppaction://noaction"/>
          </p:cNvPr>
          <p:cNvSpPr>
            <a:spLocks noChangeArrowheads="1"/>
          </p:cNvSpPr>
          <p:nvPr/>
        </p:nvSpPr>
        <p:spPr bwMode="gray">
          <a:xfrm>
            <a:off x="2039939" y="2789203"/>
            <a:ext cx="7239000" cy="971445"/>
          </a:xfrm>
          <a:prstGeom prst="roundRect">
            <a:avLst>
              <a:gd name="adj" fmla="val 50000"/>
            </a:avLst>
          </a:prstGeom>
          <a:solidFill>
            <a:schemeClr val="bg1"/>
          </a:solidFill>
          <a:ln w="3175" algn="ctr">
            <a:solidFill>
              <a:srgbClr val="0D830D"/>
            </a:solidFill>
            <a:round/>
            <a:headEnd/>
            <a:tailEnd/>
          </a:ln>
        </p:spPr>
        <p:txBody>
          <a:bodyPr wrap="none" anchor="ctr"/>
          <a:lstStyle/>
          <a:p>
            <a:r>
              <a:rPr lang="en-US" sz="2500" dirty="0">
                <a:latin typeface="Times New Roman" panose="02020603050405020304" pitchFamily="18" charset="0"/>
                <a:cs typeface="Times New Roman" panose="02020603050405020304" pitchFamily="18" charset="0"/>
              </a:rPr>
              <a:t>CHƯƠNG </a:t>
            </a:r>
            <a:r>
              <a:rPr lang="en-US" sz="2500" dirty="0" smtClean="0">
                <a:latin typeface="Times New Roman" panose="02020603050405020304" pitchFamily="18" charset="0"/>
                <a:cs typeface="Times New Roman" panose="02020603050405020304" pitchFamily="18" charset="0"/>
              </a:rPr>
              <a:t>2</a:t>
            </a:r>
            <a:r>
              <a:rPr lang="en-US" sz="2500" smtClean="0">
                <a:latin typeface="Times New Roman" panose="02020603050405020304" pitchFamily="18" charset="0"/>
                <a:cs typeface="Times New Roman" panose="02020603050405020304" pitchFamily="18" charset="0"/>
              </a:rPr>
              <a:t>: </a:t>
            </a:r>
            <a:r>
              <a:rPr lang="en-US" sz="2500" smtClean="0">
                <a:latin typeface="Times New Roman" panose="02020603050405020304" pitchFamily="18" charset="0"/>
                <a:cs typeface="Times New Roman" panose="02020603050405020304" pitchFamily="18" charset="0"/>
              </a:rPr>
              <a:t>THIẾT KẾ BỘ ĐIỀU KHIỂN</a:t>
            </a:r>
            <a:endParaRPr lang="en-US" sz="2500" dirty="0">
              <a:solidFill>
                <a:srgbClr val="FF0000"/>
              </a:solidFill>
              <a:latin typeface="Times New Roman" panose="02020603050405020304" pitchFamily="18" charset="0"/>
              <a:cs typeface="Times New Roman" panose="02020603050405020304" pitchFamily="18" charset="0"/>
            </a:endParaRPr>
          </a:p>
        </p:txBody>
      </p:sp>
      <p:sp>
        <p:nvSpPr>
          <p:cNvPr id="4111" name="AutoShape 25">
            <a:hlinkClick r:id="" action="ppaction://noaction"/>
          </p:cNvPr>
          <p:cNvSpPr>
            <a:spLocks noChangeArrowheads="1"/>
          </p:cNvSpPr>
          <p:nvPr/>
        </p:nvSpPr>
        <p:spPr bwMode="gray">
          <a:xfrm>
            <a:off x="2042814" y="4027822"/>
            <a:ext cx="6872625" cy="1531429"/>
          </a:xfrm>
          <a:prstGeom prst="roundRect">
            <a:avLst>
              <a:gd name="adj" fmla="val 50000"/>
            </a:avLst>
          </a:prstGeom>
          <a:solidFill>
            <a:schemeClr val="bg1"/>
          </a:solidFill>
          <a:ln w="3175" algn="ctr">
            <a:solidFill>
              <a:srgbClr val="0D830D"/>
            </a:solidFill>
            <a:round/>
            <a:headEnd/>
            <a:tailEnd/>
          </a:ln>
        </p:spPr>
        <p:txBody>
          <a:bodyPr wrap="none" anchor="ctr"/>
          <a:lstStyle/>
          <a:p>
            <a:r>
              <a:rPr lang="en-US" sz="2500" dirty="0" smtClean="0">
                <a:latin typeface="Times New Roman" panose="02020603050405020304" pitchFamily="18" charset="0"/>
                <a:cs typeface="Times New Roman" panose="02020603050405020304" pitchFamily="18" charset="0"/>
              </a:rPr>
              <a:t>CHƯƠNG 3</a:t>
            </a:r>
            <a:r>
              <a:rPr lang="en-US" sz="2500" smtClean="0">
                <a:latin typeface="Times New Roman" panose="02020603050405020304" pitchFamily="18" charset="0"/>
                <a:cs typeface="Times New Roman" panose="02020603050405020304" pitchFamily="18" charset="0"/>
              </a:rPr>
              <a:t>: </a:t>
            </a:r>
            <a:r>
              <a:rPr lang="en-US" sz="2500" smtClean="0">
                <a:latin typeface="Times New Roman" panose="02020603050405020304" pitchFamily="18" charset="0"/>
                <a:cs typeface="Times New Roman" panose="02020603050405020304" pitchFamily="18" charset="0"/>
              </a:rPr>
              <a:t>MÔ HÌNH </a:t>
            </a:r>
            <a:endParaRPr lang="en-US" sz="2500" dirty="0">
              <a:solidFill>
                <a:srgbClr val="FF0000"/>
              </a:solidFill>
              <a:latin typeface="Times New Roman" panose="02020603050405020304" pitchFamily="18" charset="0"/>
              <a:cs typeface="Times New Roman" panose="02020603050405020304" pitchFamily="18" charset="0"/>
            </a:endParaRPr>
          </a:p>
        </p:txBody>
      </p:sp>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defRPr/>
            </a:pPr>
            <a:r>
              <a:rPr lang="en-US" sz="3000" dirty="0" smtClean="0">
                <a:solidFill>
                  <a:schemeClr val="bg1"/>
                </a:solidFill>
                <a:latin typeface="Times New Roman" panose="02020603050405020304" pitchFamily="18" charset="0"/>
                <a:cs typeface="Times New Roman" panose="02020603050405020304" pitchFamily="18" charset="0"/>
              </a:rPr>
              <a:t>NỘI DUNG BÁO CÁO</a:t>
            </a:r>
            <a:endParaRPr lang="en-US" sz="3000" dirty="0">
              <a:solidFill>
                <a:schemeClr val="bg1"/>
              </a:solidFill>
              <a:latin typeface="Consolas" pitchFamily="49" charset="0"/>
            </a:endParaRPr>
          </a:p>
        </p:txBody>
      </p:sp>
      <p:sp>
        <p:nvSpPr>
          <p:cNvPr id="10" name="AutoShape 44">
            <a:hlinkClick r:id="" action="ppaction://noaction"/>
          </p:cNvPr>
          <p:cNvSpPr>
            <a:spLocks noChangeArrowheads="1"/>
          </p:cNvSpPr>
          <p:nvPr/>
        </p:nvSpPr>
        <p:spPr bwMode="gray">
          <a:xfrm>
            <a:off x="914400" y="6082760"/>
            <a:ext cx="8229600" cy="464630"/>
          </a:xfrm>
          <a:prstGeom prst="roundRect">
            <a:avLst>
              <a:gd name="adj" fmla="val 50000"/>
            </a:avLst>
          </a:prstGeom>
          <a:solidFill>
            <a:schemeClr val="bg1"/>
          </a:solidFill>
          <a:ln w="3175" algn="ctr">
            <a:solidFill>
              <a:srgbClr val="0D830D"/>
            </a:solidFill>
            <a:round/>
            <a:headEnd/>
            <a:tailEnd/>
          </a:ln>
        </p:spPr>
        <p:txBody>
          <a:bodyPr wrap="none" anchor="ctr"/>
          <a:lstStyle/>
          <a:p>
            <a:r>
              <a:rPr lang="en-US" sz="2500" dirty="0" smtClean="0">
                <a:latin typeface="Times New Roman" panose="02020603050405020304" pitchFamily="18" charset="0"/>
                <a:cs typeface="Times New Roman" panose="02020603050405020304" pitchFamily="18" charset="0"/>
              </a:rPr>
              <a:t>KẾT LUẬN</a:t>
            </a:r>
            <a:endParaRPr lang="en-US" sz="25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42343363"/>
      </p:ext>
    </p:extLst>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500" fill="hold"/>
                                        <p:tgtEl>
                                          <p:spTgt spid="4127">
                                            <p:txEl>
                                              <p:pRg st="0" end="0"/>
                                            </p:txEl>
                                          </p:spTgt>
                                        </p:tgtEl>
                                        <p:attrNameLst>
                                          <p:attrName>style.color</p:attrName>
                                        </p:attrNameLst>
                                      </p:cBhvr>
                                      <p:to>
                                        <a:srgbClr val="FF0000"/>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buNone/>
            </a:pPr>
            <a:r>
              <a:rPr lang="en-US" sz="2600" b="1" dirty="0">
                <a:solidFill>
                  <a:schemeClr val="bg1"/>
                </a:solidFill>
                <a:latin typeface="Times New Roman" panose="02020603050405020304" pitchFamily="18" charset="0"/>
                <a:cs typeface="Times New Roman" panose="02020603050405020304" pitchFamily="18" charset="0"/>
              </a:rPr>
              <a:t>CHƯƠNG 1</a:t>
            </a:r>
            <a:r>
              <a:rPr lang="en-US" sz="2600" b="1">
                <a:solidFill>
                  <a:schemeClr val="bg1"/>
                </a:solidFill>
                <a:latin typeface="Times New Roman" panose="02020603050405020304" pitchFamily="18" charset="0"/>
                <a:cs typeface="Times New Roman" panose="02020603050405020304" pitchFamily="18" charset="0"/>
              </a:rPr>
              <a:t>: </a:t>
            </a:r>
            <a:r>
              <a:rPr lang="en-US" sz="2600" b="1">
                <a:solidFill>
                  <a:schemeClr val="bg1"/>
                </a:solidFill>
                <a:latin typeface="Times New Roman" panose="02020603050405020304" pitchFamily="18" charset="0"/>
                <a:cs typeface="Times New Roman" panose="02020603050405020304" pitchFamily="18" charset="0"/>
              </a:rPr>
              <a:t>TỔNG QUAN VỀ HỘP SỐ CVT</a:t>
            </a:r>
          </a:p>
          <a:p>
            <a:pPr marL="0" indent="0">
              <a:buNone/>
            </a:pPr>
            <a:endParaRPr lang="en-US" sz="2600" b="1"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266700" y="1318230"/>
            <a:ext cx="8610600" cy="523220"/>
          </a:xfrm>
          <a:prstGeom prst="rect">
            <a:avLst/>
          </a:prstGeom>
        </p:spPr>
        <p:txBody>
          <a:bodyPr wrap="square">
            <a:spAutoFit/>
          </a:bodyPr>
          <a:lstStyle/>
          <a:p>
            <a:r>
              <a:rPr 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 </a:t>
            </a:r>
            <a:r>
              <a:rPr lang="pl-PL" sz="2800" b="1" dirty="0">
                <a:solidFill>
                  <a:srgbClr val="FF0000"/>
                </a:solidFill>
                <a:latin typeface="Times New Roman" panose="02020603050405020304" pitchFamily="18" charset="0"/>
                <a:cs typeface="Times New Roman" panose="02020603050405020304" pitchFamily="18" charset="0"/>
              </a:rPr>
              <a:t>Tổng quan về ổn định quỹ đạo chuyển động của ô tô</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
        <p:nvSpPr>
          <p:cNvPr id="6" name="Rectangle 5"/>
          <p:cNvSpPr/>
          <p:nvPr/>
        </p:nvSpPr>
        <p:spPr>
          <a:xfrm>
            <a:off x="266700" y="1808781"/>
            <a:ext cx="8305800" cy="5011565"/>
          </a:xfrm>
          <a:prstGeom prst="rect">
            <a:avLst/>
          </a:prstGeom>
        </p:spPr>
        <p:txBody>
          <a:bodyPr wrap="square">
            <a:spAutoFit/>
          </a:bodyPr>
          <a:lstStyle/>
          <a:p>
            <a:pPr indent="342900" algn="just">
              <a:lnSpc>
                <a:spcPct val="150000"/>
              </a:lnSpc>
              <a:spcBef>
                <a:spcPts val="600"/>
              </a:spcBef>
              <a:spcAft>
                <a:spcPts val="0"/>
              </a:spcAft>
            </a:pPr>
            <a:r>
              <a:rPr lang="tr-TR" sz="2400" dirty="0">
                <a:latin typeface="Times New Roman" panose="02020603050405020304" pitchFamily="18" charset="0"/>
                <a:ea typeface="Times New Roman" panose="02020603050405020304" pitchFamily="18" charset="0"/>
                <a:cs typeface="Times New Roman" panose="02020603050405020304" pitchFamily="18" charset="0"/>
              </a:rPr>
              <a:t>Tính ổn định quỹ đạo chuyển động của ôtô là khả năng ô tô giữ được hướng chuyển động theo yêu cầu trong mọi điều kiện chuyển động. Tùy thuộc vào các trạng thái chuyển động khác nhau, ôtô có thể mất </a:t>
            </a:r>
            <a:r>
              <a:rPr lang="tr-TR" sz="2400" spc="-10" dirty="0">
                <a:latin typeface="Times New Roman" panose="02020603050405020304" pitchFamily="18" charset="0"/>
                <a:ea typeface="Times New Roman" panose="02020603050405020304" pitchFamily="18" charset="0"/>
                <a:cs typeface="Times New Roman" panose="02020603050405020304" pitchFamily="18" charset="0"/>
              </a:rPr>
              <a:t>ổn định hướng chuyển động khi có tác dụng của </a:t>
            </a:r>
            <a:r>
              <a:rPr lang="tr-TR" sz="2400" dirty="0">
                <a:latin typeface="Times New Roman" panose="02020603050405020304" pitchFamily="18" charset="0"/>
                <a:ea typeface="Times New Roman" panose="02020603050405020304" pitchFamily="18" charset="0"/>
                <a:cs typeface="Times New Roman" panose="02020603050405020304" pitchFamily="18" charset="0"/>
              </a:rPr>
              <a:t>lực ngang (do tác dụng của gió hoặc mặt đường nghiêng)</a:t>
            </a:r>
            <a:r>
              <a:rPr lang="tr-TR" sz="2400" spc="-10" dirty="0">
                <a:latin typeface="Times New Roman" panose="02020603050405020304" pitchFamily="18" charset="0"/>
                <a:ea typeface="Times New Roman" panose="02020603050405020304" pitchFamily="18" charset="0"/>
                <a:cs typeface="Times New Roman" panose="02020603050405020304" pitchFamily="18" charset="0"/>
              </a:rPr>
              <a:t>, khi quay vòng hoặc phanh gấp trên đường có hệ số bám khác nhau ở hai bên bánh xe. Trong những điều kiện sử dụng phức tạp như vậy, ôtô phải giữ được quỹ  đạo chuyển động mong muốn theo tín hiệu điều khiển của người lái.</a:t>
            </a:r>
            <a:endParaRPr lang="en-US" sz="2400" dirty="0">
              <a:effectLst/>
              <a:latin typeface=".VnArial"/>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242147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buNone/>
            </a:pPr>
            <a:r>
              <a:rPr lang="en-US" sz="2600" b="1" dirty="0">
                <a:solidFill>
                  <a:schemeClr val="bg1"/>
                </a:solidFill>
                <a:latin typeface="Times New Roman" panose="02020603050405020304" pitchFamily="18" charset="0"/>
                <a:cs typeface="Times New Roman" panose="02020603050405020304" pitchFamily="18" charset="0"/>
              </a:rPr>
              <a:t>CHƯƠNG 1: TỔNG QUAN VẤN ĐỀ NGHIÊN CỨU</a:t>
            </a:r>
          </a:p>
        </p:txBody>
      </p:sp>
      <p:sp>
        <p:nvSpPr>
          <p:cNvPr id="2" name="Rectangle 1"/>
          <p:cNvSpPr/>
          <p:nvPr/>
        </p:nvSpPr>
        <p:spPr>
          <a:xfrm>
            <a:off x="266700" y="1318230"/>
            <a:ext cx="8877300" cy="523220"/>
          </a:xfrm>
          <a:prstGeom prst="rect">
            <a:avLst/>
          </a:prstGeom>
        </p:spPr>
        <p:txBody>
          <a:bodyPr wrap="square">
            <a:spAutoFit/>
          </a:bodyPr>
          <a:lstStyle/>
          <a:p>
            <a:r>
              <a:rPr 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1.1. </a:t>
            </a:r>
            <a:r>
              <a:rPr lang="pl-PL" sz="2800" b="1" dirty="0">
                <a:solidFill>
                  <a:srgbClr val="FF0000"/>
                </a:solidFill>
                <a:latin typeface="Times New Roman" panose="02020603050405020304" pitchFamily="18" charset="0"/>
                <a:cs typeface="Times New Roman" panose="02020603050405020304" pitchFamily="18" charset="0"/>
              </a:rPr>
              <a:t>Tổng quan về ổn định quỹ đạo chuyển động của ô tô</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3" name="Oval 2"/>
          <p:cNvSpPr/>
          <p:nvPr/>
        </p:nvSpPr>
        <p:spPr bwMode="gray">
          <a:xfrm>
            <a:off x="16099" y="3581400"/>
            <a:ext cx="2705100" cy="1524000"/>
          </a:xfrm>
          <a:prstGeom prst="ellipse">
            <a:avLst/>
          </a:prstGeom>
          <a:noFill/>
          <a:ln w="3175" algn="ctr">
            <a:solidFill>
              <a:srgbClr val="006C1F"/>
            </a:solidFill>
            <a:round/>
            <a:headEnd/>
            <a:tailEnd/>
          </a:ln>
        </p:spPr>
        <p:txBody>
          <a:bodyPr wrap="none" rtlCol="0" anchor="ctr"/>
          <a:lstStyle/>
          <a:p>
            <a:pPr marL="0" indent="0" algn="ctr">
              <a:buNone/>
            </a:pPr>
            <a:r>
              <a:rPr lang="en-US" sz="2800" dirty="0"/>
              <a:t>A</a:t>
            </a:r>
            <a:r>
              <a:rPr lang="en-US" sz="2800" dirty="0" smtClean="0"/>
              <a:t>n </a:t>
            </a:r>
            <a:r>
              <a:rPr lang="en-US" sz="2800" dirty="0" err="1"/>
              <a:t>toàn</a:t>
            </a:r>
            <a:r>
              <a:rPr lang="en-US" sz="2800" dirty="0"/>
              <a:t> </a:t>
            </a:r>
          </a:p>
          <a:p>
            <a:pPr marL="0" indent="0" algn="ctr">
              <a:buNone/>
            </a:pPr>
            <a:r>
              <a:rPr lang="en-US" sz="2800" dirty="0" err="1" smtClean="0"/>
              <a:t>chuyển</a:t>
            </a:r>
            <a:r>
              <a:rPr lang="en-US" sz="2800" dirty="0" smtClean="0"/>
              <a:t> </a:t>
            </a:r>
            <a:r>
              <a:rPr lang="en-US" sz="2800" dirty="0" err="1"/>
              <a:t>động</a:t>
            </a:r>
            <a:endParaRPr lang="en-US" sz="2500" b="1" dirty="0">
              <a:solidFill>
                <a:srgbClr val="FF0000"/>
              </a:solidFill>
              <a:latin typeface="Times New Roman" panose="02020603050405020304" pitchFamily="18" charset="0"/>
              <a:cs typeface="Times New Roman" panose="02020603050405020304" pitchFamily="18" charset="0"/>
            </a:endParaRPr>
          </a:p>
        </p:txBody>
      </p:sp>
      <p:sp>
        <p:nvSpPr>
          <p:cNvPr id="4" name="Oval 3"/>
          <p:cNvSpPr/>
          <p:nvPr/>
        </p:nvSpPr>
        <p:spPr bwMode="gray">
          <a:xfrm>
            <a:off x="2514600" y="2352020"/>
            <a:ext cx="3124200" cy="1381780"/>
          </a:xfrm>
          <a:prstGeom prst="ellipse">
            <a:avLst/>
          </a:prstGeom>
          <a:noFill/>
          <a:ln w="3175" algn="ctr">
            <a:solidFill>
              <a:srgbClr val="006C1F"/>
            </a:solidFill>
            <a:round/>
            <a:headEnd/>
            <a:tailEnd/>
          </a:ln>
        </p:spPr>
        <p:txBody>
          <a:bodyPr wrap="none" rtlCol="0" anchor="ctr"/>
          <a:lstStyle/>
          <a:p>
            <a:pPr marL="0" indent="0" algn="ctr">
              <a:buNone/>
            </a:pPr>
            <a:r>
              <a:rPr lang="en-US" sz="2800" dirty="0"/>
              <a:t>An </a:t>
            </a:r>
            <a:r>
              <a:rPr lang="en-US" sz="2800" dirty="0" err="1"/>
              <a:t>toàn</a:t>
            </a:r>
            <a:r>
              <a:rPr lang="en-US" sz="2800" dirty="0"/>
              <a:t> </a:t>
            </a:r>
            <a:r>
              <a:rPr lang="en-US" sz="2800" dirty="0" err="1"/>
              <a:t>chủ</a:t>
            </a:r>
            <a:r>
              <a:rPr lang="en-US" sz="2800" dirty="0"/>
              <a:t> </a:t>
            </a:r>
            <a:r>
              <a:rPr lang="en-US" sz="2800" dirty="0" err="1"/>
              <a:t>động</a:t>
            </a:r>
            <a:r>
              <a:rPr lang="en-US" sz="2800" dirty="0"/>
              <a:t> </a:t>
            </a:r>
            <a:endParaRPr lang="en-US" sz="2500" b="1" dirty="0">
              <a:solidFill>
                <a:srgbClr val="087600"/>
              </a:solidFill>
              <a:latin typeface="Times New Roman" panose="02020603050405020304" pitchFamily="18" charset="0"/>
              <a:cs typeface="Times New Roman" panose="02020603050405020304" pitchFamily="18" charset="0"/>
            </a:endParaRPr>
          </a:p>
        </p:txBody>
      </p:sp>
      <p:sp>
        <p:nvSpPr>
          <p:cNvPr id="13" name="Oval 12"/>
          <p:cNvSpPr/>
          <p:nvPr/>
        </p:nvSpPr>
        <p:spPr bwMode="gray">
          <a:xfrm>
            <a:off x="2514600" y="4790420"/>
            <a:ext cx="3124200" cy="1381780"/>
          </a:xfrm>
          <a:prstGeom prst="ellipse">
            <a:avLst/>
          </a:prstGeom>
          <a:noFill/>
          <a:ln w="3175" algn="ctr">
            <a:solidFill>
              <a:srgbClr val="006C1F"/>
            </a:solidFill>
            <a:round/>
            <a:headEnd/>
            <a:tailEnd/>
          </a:ln>
        </p:spPr>
        <p:txBody>
          <a:bodyPr wrap="none" rtlCol="0" anchor="ctr"/>
          <a:lstStyle/>
          <a:p>
            <a:pPr marL="0" indent="0" algn="ctr">
              <a:buNone/>
            </a:pPr>
            <a:r>
              <a:rPr lang="en-US" sz="2800" dirty="0"/>
              <a:t>An </a:t>
            </a:r>
            <a:r>
              <a:rPr lang="en-US" sz="2800" dirty="0" err="1"/>
              <a:t>toàn</a:t>
            </a:r>
            <a:r>
              <a:rPr lang="en-US" sz="2800" dirty="0"/>
              <a:t> </a:t>
            </a:r>
            <a:r>
              <a:rPr lang="en-US" sz="2800" dirty="0" err="1" smtClean="0"/>
              <a:t>bị</a:t>
            </a:r>
            <a:r>
              <a:rPr lang="en-US" sz="2800" dirty="0" smtClean="0"/>
              <a:t> </a:t>
            </a:r>
            <a:r>
              <a:rPr lang="en-US" sz="2800" dirty="0" err="1"/>
              <a:t>động</a:t>
            </a:r>
            <a:r>
              <a:rPr lang="en-US" sz="2800" dirty="0"/>
              <a:t> </a:t>
            </a:r>
            <a:endParaRPr lang="en-US" sz="2500" b="1" dirty="0">
              <a:solidFill>
                <a:schemeClr val="tx2">
                  <a:lumMod val="95000"/>
                  <a:lumOff val="5000"/>
                </a:schemeClr>
              </a:solidFill>
              <a:latin typeface="Times New Roman" panose="02020603050405020304" pitchFamily="18" charset="0"/>
              <a:cs typeface="Times New Roman" panose="02020603050405020304" pitchFamily="18" charset="0"/>
            </a:endParaRPr>
          </a:p>
        </p:txBody>
      </p:sp>
      <p:sp>
        <p:nvSpPr>
          <p:cNvPr id="16" name="Rounded Rectangle 15"/>
          <p:cNvSpPr/>
          <p:nvPr/>
        </p:nvSpPr>
        <p:spPr bwMode="gray">
          <a:xfrm>
            <a:off x="6248400" y="5105400"/>
            <a:ext cx="2628900" cy="838200"/>
          </a:xfrm>
          <a:prstGeom prst="roundRect">
            <a:avLst/>
          </a:prstGeom>
          <a:noFill/>
          <a:ln w="3175" algn="ctr">
            <a:solidFill>
              <a:srgbClr val="006C1F"/>
            </a:solidFill>
            <a:round/>
            <a:headEnd/>
            <a:tailEnd/>
          </a:ln>
        </p:spPr>
        <p:txBody>
          <a:bodyPr wrap="none" rtlCol="0" anchor="ctr"/>
          <a:lstStyle/>
          <a:p>
            <a:pPr marL="0" indent="0" algn="ctr">
              <a:buNone/>
            </a:pPr>
            <a:r>
              <a:rPr lang="en-US" dirty="0" smtClean="0">
                <a:latin typeface="Times New Roman" panose="02020603050405020304" pitchFamily="18" charset="0"/>
                <a:cs typeface="Times New Roman" panose="02020603050405020304" pitchFamily="18" charset="0"/>
              </a:rPr>
              <a:t>SRS, KHUNG VỎ XE</a:t>
            </a:r>
            <a:r>
              <a:rPr lang="en-US" sz="2500" b="1" dirty="0" smtClean="0">
                <a:solidFill>
                  <a:srgbClr val="0070C0"/>
                </a:solidFill>
                <a:latin typeface="Times New Roman" panose="02020603050405020304" pitchFamily="18" charset="0"/>
                <a:cs typeface="Times New Roman" panose="02020603050405020304" pitchFamily="18" charset="0"/>
              </a:rPr>
              <a:t>…</a:t>
            </a:r>
            <a:endParaRPr lang="en-US" sz="2500" b="1" dirty="0">
              <a:solidFill>
                <a:srgbClr val="0070C0"/>
              </a:solidFill>
              <a:latin typeface="Times New Roman" panose="02020603050405020304" pitchFamily="18" charset="0"/>
              <a:cs typeface="Times New Roman" panose="02020603050405020304" pitchFamily="18" charset="0"/>
            </a:endParaRPr>
          </a:p>
        </p:txBody>
      </p:sp>
      <p:cxnSp>
        <p:nvCxnSpPr>
          <p:cNvPr id="7" name="Straight Arrow Connector 6"/>
          <p:cNvCxnSpPr/>
          <p:nvPr/>
        </p:nvCxnSpPr>
        <p:spPr>
          <a:xfrm flipV="1">
            <a:off x="2721199" y="3657600"/>
            <a:ext cx="609600" cy="76200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2721199" y="4415845"/>
            <a:ext cx="707801" cy="4470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a:stCxn id="13" idx="6"/>
          </p:cNvCxnSpPr>
          <p:nvPr/>
        </p:nvCxnSpPr>
        <p:spPr>
          <a:xfrm>
            <a:off x="5638800" y="5481310"/>
            <a:ext cx="6096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Action Button: Home 16">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
        <p:nvSpPr>
          <p:cNvPr id="19" name="Rounded Rectangle 18"/>
          <p:cNvSpPr/>
          <p:nvPr/>
        </p:nvSpPr>
        <p:spPr bwMode="gray">
          <a:xfrm>
            <a:off x="6248400" y="2628900"/>
            <a:ext cx="2628900" cy="838200"/>
          </a:xfrm>
          <a:prstGeom prst="roundRect">
            <a:avLst/>
          </a:prstGeom>
          <a:noFill/>
          <a:ln w="3175" algn="ctr">
            <a:solidFill>
              <a:srgbClr val="006C1F"/>
            </a:solidFill>
            <a:round/>
            <a:headEnd/>
            <a:tailEnd/>
          </a:ln>
        </p:spPr>
        <p:txBody>
          <a:bodyPr wrap="none" rtlCol="0" anchor="ctr"/>
          <a:lstStyle/>
          <a:p>
            <a:pPr marL="0" indent="0" algn="ctr">
              <a:buNone/>
            </a:pPr>
            <a:r>
              <a:rPr lang="en-US" b="1" dirty="0" smtClean="0">
                <a:solidFill>
                  <a:srgbClr val="0070C0"/>
                </a:solidFill>
                <a:latin typeface="Times New Roman" panose="02020603050405020304" pitchFamily="18" charset="0"/>
                <a:cs typeface="Times New Roman" panose="02020603050405020304" pitchFamily="18" charset="0"/>
              </a:rPr>
              <a:t>TRC, ABS, ESP, AFS…</a:t>
            </a:r>
            <a:endParaRPr lang="en-US" b="1" dirty="0">
              <a:solidFill>
                <a:srgbClr val="0070C0"/>
              </a:solidFill>
              <a:latin typeface="Times New Roman" panose="02020603050405020304" pitchFamily="18" charset="0"/>
              <a:cs typeface="Times New Roman" panose="02020603050405020304" pitchFamily="18" charset="0"/>
            </a:endParaRPr>
          </a:p>
        </p:txBody>
      </p:sp>
      <p:cxnSp>
        <p:nvCxnSpPr>
          <p:cNvPr id="21" name="Straight Arrow Connector 20"/>
          <p:cNvCxnSpPr/>
          <p:nvPr/>
        </p:nvCxnSpPr>
        <p:spPr>
          <a:xfrm>
            <a:off x="5638800" y="3004810"/>
            <a:ext cx="6096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19807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par>
                          <p:cTn id="20" fill="hold">
                            <p:stCondLst>
                              <p:cond delay="1000"/>
                            </p:stCondLst>
                            <p:childTnLst>
                              <p:par>
                                <p:cTn id="21" presetID="10" presetClass="entr" presetSubtype="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500"/>
                                        <p:tgtEl>
                                          <p:spTgt spid="25"/>
                                        </p:tgtEl>
                                      </p:cBhvr>
                                    </p:animEffect>
                                  </p:childTnLst>
                                </p:cTn>
                              </p:par>
                            </p:childTnLst>
                          </p:cTn>
                        </p:par>
                        <p:par>
                          <p:cTn id="29" fill="hold">
                            <p:stCondLst>
                              <p:cond delay="500"/>
                            </p:stCondLst>
                            <p:childTnLst>
                              <p:par>
                                <p:cTn id="30" presetID="10" presetClass="entr" presetSubtype="0" fill="hold" grpId="0"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childTnLst>
                          </p:cTn>
                        </p:par>
                        <p:par>
                          <p:cTn id="38" fill="hold">
                            <p:stCondLst>
                              <p:cond delay="500"/>
                            </p:stCondLst>
                            <p:childTnLst>
                              <p:par>
                                <p:cTn id="39" presetID="10"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13" grpId="0" animBg="1"/>
      <p:bldP spid="16" grpId="0" animBg="1"/>
      <p:bldP spid="1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buNone/>
            </a:pPr>
            <a:r>
              <a:rPr lang="en-US" sz="2600" b="1" dirty="0">
                <a:solidFill>
                  <a:schemeClr val="bg1"/>
                </a:solidFill>
                <a:latin typeface="Times New Roman" panose="02020603050405020304" pitchFamily="18" charset="0"/>
                <a:cs typeface="Times New Roman" panose="02020603050405020304" pitchFamily="18" charset="0"/>
              </a:rPr>
              <a:t>CHƯƠNG 1: TỔNG QUAN VẤN ĐỀ NGHIÊN CỨU</a:t>
            </a:r>
          </a:p>
        </p:txBody>
      </p:sp>
      <p:sp>
        <p:nvSpPr>
          <p:cNvPr id="2" name="Rectangle 1"/>
          <p:cNvSpPr/>
          <p:nvPr/>
        </p:nvSpPr>
        <p:spPr>
          <a:xfrm>
            <a:off x="266700" y="1318230"/>
            <a:ext cx="8877300" cy="523220"/>
          </a:xfrm>
          <a:prstGeom prst="rect">
            <a:avLst/>
          </a:prstGeom>
        </p:spPr>
        <p:txBody>
          <a:bodyPr wrap="square">
            <a:spAutoFit/>
          </a:bodyPr>
          <a:lstStyle/>
          <a:p>
            <a:r>
              <a:rPr 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1.1. </a:t>
            </a:r>
            <a:r>
              <a:rPr lang="pl-PL" sz="2800" b="1" dirty="0">
                <a:solidFill>
                  <a:srgbClr val="FF0000"/>
                </a:solidFill>
                <a:latin typeface="Times New Roman" panose="02020603050405020304" pitchFamily="18" charset="0"/>
                <a:cs typeface="Times New Roman" panose="02020603050405020304" pitchFamily="18" charset="0"/>
              </a:rPr>
              <a:t>Tổng quan về ổn định quỹ đạo chuyển động của ô tô</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3" name="Oval 2"/>
          <p:cNvSpPr/>
          <p:nvPr/>
        </p:nvSpPr>
        <p:spPr bwMode="gray">
          <a:xfrm>
            <a:off x="16099" y="3581400"/>
            <a:ext cx="2705100" cy="1524000"/>
          </a:xfrm>
          <a:prstGeom prst="ellipse">
            <a:avLst/>
          </a:prstGeom>
          <a:noFill/>
          <a:ln w="3175" algn="ctr">
            <a:solidFill>
              <a:srgbClr val="006C1F"/>
            </a:solidFill>
            <a:round/>
            <a:headEnd/>
            <a:tailEnd/>
          </a:ln>
        </p:spPr>
        <p:txBody>
          <a:bodyPr wrap="none" rtlCol="0" anchor="ctr"/>
          <a:lstStyle/>
          <a:p>
            <a:pPr marL="0" indent="0" algn="ctr">
              <a:buNone/>
            </a:pPr>
            <a:r>
              <a:rPr lang="en-US" sz="2400" dirty="0"/>
              <a:t>An </a:t>
            </a:r>
            <a:r>
              <a:rPr lang="en-US" sz="2400" dirty="0" err="1"/>
              <a:t>toàn</a:t>
            </a:r>
            <a:r>
              <a:rPr lang="en-US" sz="2400" dirty="0"/>
              <a:t> </a:t>
            </a:r>
            <a:r>
              <a:rPr lang="en-US" sz="2400" dirty="0" err="1"/>
              <a:t>chủ</a:t>
            </a:r>
            <a:r>
              <a:rPr lang="en-US" sz="2400" dirty="0"/>
              <a:t> </a:t>
            </a:r>
            <a:r>
              <a:rPr lang="en-US" sz="2400" dirty="0" err="1"/>
              <a:t>động</a:t>
            </a:r>
            <a:r>
              <a:rPr lang="en-US" sz="2400" dirty="0"/>
              <a:t> </a:t>
            </a:r>
            <a:endParaRPr lang="en-US" sz="2400" b="1" dirty="0">
              <a:solidFill>
                <a:srgbClr val="087600"/>
              </a:solidFill>
              <a:latin typeface="Times New Roman" panose="02020603050405020304" pitchFamily="18" charset="0"/>
              <a:cs typeface="Times New Roman" panose="02020603050405020304" pitchFamily="18" charset="0"/>
            </a:endParaRPr>
          </a:p>
        </p:txBody>
      </p:sp>
      <p:sp>
        <p:nvSpPr>
          <p:cNvPr id="4" name="Oval 3"/>
          <p:cNvSpPr/>
          <p:nvPr/>
        </p:nvSpPr>
        <p:spPr bwMode="gray">
          <a:xfrm>
            <a:off x="2514600" y="2352020"/>
            <a:ext cx="3124200" cy="1381780"/>
          </a:xfrm>
          <a:prstGeom prst="ellipse">
            <a:avLst/>
          </a:prstGeom>
          <a:noFill/>
          <a:ln w="3175" algn="ctr">
            <a:solidFill>
              <a:srgbClr val="006C1F"/>
            </a:solidFill>
            <a:round/>
            <a:headEnd/>
            <a:tailEnd/>
          </a:ln>
        </p:spPr>
        <p:txBody>
          <a:bodyPr wrap="none" rtlCol="0" anchor="ctr"/>
          <a:lstStyle/>
          <a:p>
            <a:pPr marL="0" indent="0" algn="ctr">
              <a:buNone/>
            </a:pPr>
            <a:r>
              <a:rPr lang="en-US" sz="2400" b="1" dirty="0" err="1" smtClean="0">
                <a:solidFill>
                  <a:srgbClr val="087600"/>
                </a:solidFill>
                <a:latin typeface="Times New Roman" panose="02020603050405020304" pitchFamily="18" charset="0"/>
                <a:cs typeface="Times New Roman" panose="02020603050405020304" pitchFamily="18" charset="0"/>
              </a:rPr>
              <a:t>Hệ</a:t>
            </a:r>
            <a:r>
              <a:rPr lang="en-US" sz="2400" b="1" dirty="0" smtClean="0">
                <a:solidFill>
                  <a:srgbClr val="087600"/>
                </a:solidFill>
                <a:latin typeface="Times New Roman" panose="02020603050405020304" pitchFamily="18" charset="0"/>
                <a:cs typeface="Times New Roman" panose="02020603050405020304" pitchFamily="18" charset="0"/>
              </a:rPr>
              <a:t> </a:t>
            </a:r>
            <a:r>
              <a:rPr lang="en-US" sz="2400" b="1" dirty="0" err="1" smtClean="0">
                <a:solidFill>
                  <a:srgbClr val="087600"/>
                </a:solidFill>
                <a:latin typeface="Times New Roman" panose="02020603050405020304" pitchFamily="18" charset="0"/>
                <a:cs typeface="Times New Roman" panose="02020603050405020304" pitchFamily="18" charset="0"/>
              </a:rPr>
              <a:t>thống</a:t>
            </a:r>
            <a:r>
              <a:rPr lang="en-US" sz="2400" b="1" dirty="0" smtClean="0">
                <a:solidFill>
                  <a:srgbClr val="087600"/>
                </a:solidFill>
                <a:latin typeface="Times New Roman" panose="02020603050405020304" pitchFamily="18" charset="0"/>
                <a:cs typeface="Times New Roman" panose="02020603050405020304" pitchFamily="18" charset="0"/>
              </a:rPr>
              <a:t> </a:t>
            </a:r>
            <a:r>
              <a:rPr lang="en-US" sz="2400" b="1" dirty="0" err="1" smtClean="0">
                <a:solidFill>
                  <a:srgbClr val="087600"/>
                </a:solidFill>
                <a:latin typeface="Times New Roman" panose="02020603050405020304" pitchFamily="18" charset="0"/>
                <a:cs typeface="Times New Roman" panose="02020603050405020304" pitchFamily="18" charset="0"/>
              </a:rPr>
              <a:t>phanh</a:t>
            </a:r>
            <a:endParaRPr lang="en-US" sz="2400" b="1" dirty="0">
              <a:solidFill>
                <a:srgbClr val="087600"/>
              </a:solidFill>
              <a:latin typeface="Times New Roman" panose="02020603050405020304" pitchFamily="18" charset="0"/>
              <a:cs typeface="Times New Roman" panose="02020603050405020304" pitchFamily="18" charset="0"/>
            </a:endParaRPr>
          </a:p>
        </p:txBody>
      </p:sp>
      <p:sp>
        <p:nvSpPr>
          <p:cNvPr id="13" name="Oval 12"/>
          <p:cNvSpPr/>
          <p:nvPr/>
        </p:nvSpPr>
        <p:spPr bwMode="gray">
          <a:xfrm>
            <a:off x="2514600" y="4790420"/>
            <a:ext cx="3124200" cy="1381780"/>
          </a:xfrm>
          <a:prstGeom prst="ellipse">
            <a:avLst/>
          </a:prstGeom>
          <a:noFill/>
          <a:ln w="3175" algn="ctr">
            <a:solidFill>
              <a:srgbClr val="006C1F"/>
            </a:solidFill>
            <a:round/>
            <a:headEnd/>
            <a:tailEnd/>
          </a:ln>
        </p:spPr>
        <p:txBody>
          <a:bodyPr wrap="none" rtlCol="0" anchor="ctr"/>
          <a:lstStyle/>
          <a:p>
            <a:pPr marL="0" indent="0" algn="ctr">
              <a:buNone/>
            </a:pPr>
            <a:r>
              <a:rPr lang="en-US" sz="2500" b="1" dirty="0" err="1" smtClean="0">
                <a:solidFill>
                  <a:schemeClr val="tx2">
                    <a:lumMod val="95000"/>
                    <a:lumOff val="5000"/>
                  </a:schemeClr>
                </a:solidFill>
                <a:latin typeface="Times New Roman" panose="02020603050405020304" pitchFamily="18" charset="0"/>
                <a:cs typeface="Times New Roman" panose="02020603050405020304" pitchFamily="18" charset="0"/>
              </a:rPr>
              <a:t>Hệ</a:t>
            </a:r>
            <a:r>
              <a:rPr lang="en-US" sz="2500" b="1" dirty="0" smtClean="0">
                <a:solidFill>
                  <a:schemeClr val="tx2">
                    <a:lumMod val="95000"/>
                    <a:lumOff val="5000"/>
                  </a:schemeClr>
                </a:solidFill>
                <a:latin typeface="Times New Roman" panose="02020603050405020304" pitchFamily="18" charset="0"/>
                <a:cs typeface="Times New Roman" panose="02020603050405020304" pitchFamily="18" charset="0"/>
              </a:rPr>
              <a:t> </a:t>
            </a:r>
            <a:r>
              <a:rPr lang="en-US" sz="2500" b="1" dirty="0" err="1" smtClean="0">
                <a:solidFill>
                  <a:schemeClr val="tx2">
                    <a:lumMod val="95000"/>
                    <a:lumOff val="5000"/>
                  </a:schemeClr>
                </a:solidFill>
                <a:latin typeface="Times New Roman" panose="02020603050405020304" pitchFamily="18" charset="0"/>
                <a:cs typeface="Times New Roman" panose="02020603050405020304" pitchFamily="18" charset="0"/>
              </a:rPr>
              <a:t>thống</a:t>
            </a:r>
            <a:r>
              <a:rPr lang="en-US" sz="2500" b="1" dirty="0" smtClean="0">
                <a:solidFill>
                  <a:schemeClr val="tx2">
                    <a:lumMod val="95000"/>
                    <a:lumOff val="5000"/>
                  </a:schemeClr>
                </a:solidFill>
                <a:latin typeface="Times New Roman" panose="02020603050405020304" pitchFamily="18" charset="0"/>
                <a:cs typeface="Times New Roman" panose="02020603050405020304" pitchFamily="18" charset="0"/>
              </a:rPr>
              <a:t> </a:t>
            </a:r>
            <a:r>
              <a:rPr lang="en-US" sz="2500" b="1" dirty="0" err="1" smtClean="0">
                <a:solidFill>
                  <a:schemeClr val="tx2">
                    <a:lumMod val="95000"/>
                    <a:lumOff val="5000"/>
                  </a:schemeClr>
                </a:solidFill>
                <a:latin typeface="Times New Roman" panose="02020603050405020304" pitchFamily="18" charset="0"/>
                <a:cs typeface="Times New Roman" panose="02020603050405020304" pitchFamily="18" charset="0"/>
              </a:rPr>
              <a:t>lái</a:t>
            </a:r>
            <a:endParaRPr lang="en-US" sz="2500" b="1" dirty="0">
              <a:solidFill>
                <a:schemeClr val="tx2">
                  <a:lumMod val="95000"/>
                  <a:lumOff val="5000"/>
                </a:schemeClr>
              </a:solidFill>
              <a:latin typeface="Times New Roman" panose="02020603050405020304" pitchFamily="18" charset="0"/>
              <a:cs typeface="Times New Roman" panose="02020603050405020304" pitchFamily="18" charset="0"/>
            </a:endParaRPr>
          </a:p>
        </p:txBody>
      </p:sp>
      <p:sp>
        <p:nvSpPr>
          <p:cNvPr id="5" name="Rounded Rectangle 4"/>
          <p:cNvSpPr/>
          <p:nvPr/>
        </p:nvSpPr>
        <p:spPr bwMode="gray">
          <a:xfrm>
            <a:off x="6248400" y="2204710"/>
            <a:ext cx="2628900" cy="838200"/>
          </a:xfrm>
          <a:prstGeom prst="roundRect">
            <a:avLst/>
          </a:prstGeom>
          <a:noFill/>
          <a:ln w="3175" algn="ctr">
            <a:solidFill>
              <a:srgbClr val="006C1F"/>
            </a:solidFill>
            <a:round/>
            <a:headEnd/>
            <a:tailEnd/>
          </a:ln>
        </p:spPr>
        <p:txBody>
          <a:bodyPr wrap="none" rtlCol="0" anchor="ctr"/>
          <a:lstStyle/>
          <a:p>
            <a:pPr marL="0" indent="0" algn="ctr">
              <a:buNone/>
            </a:pPr>
            <a:r>
              <a:rPr lang="en-US" sz="2500" b="1" dirty="0" err="1" smtClean="0">
                <a:solidFill>
                  <a:srgbClr val="0070C0"/>
                </a:solidFill>
                <a:latin typeface="Times New Roman" panose="02020603050405020304" pitchFamily="18" charset="0"/>
                <a:cs typeface="Times New Roman" panose="02020603050405020304" pitchFamily="18" charset="0"/>
              </a:rPr>
              <a:t>Hệ</a:t>
            </a:r>
            <a:r>
              <a:rPr lang="en-US" sz="2500" b="1" dirty="0" smtClean="0">
                <a:solidFill>
                  <a:srgbClr val="0070C0"/>
                </a:solidFill>
                <a:latin typeface="Times New Roman" panose="02020603050405020304" pitchFamily="18" charset="0"/>
                <a:cs typeface="Times New Roman" panose="02020603050405020304" pitchFamily="18" charset="0"/>
              </a:rPr>
              <a:t> </a:t>
            </a:r>
            <a:r>
              <a:rPr lang="en-US" sz="2500" b="1" dirty="0" err="1" smtClean="0">
                <a:solidFill>
                  <a:srgbClr val="0070C0"/>
                </a:solidFill>
                <a:latin typeface="Times New Roman" panose="02020603050405020304" pitchFamily="18" charset="0"/>
                <a:cs typeface="Times New Roman" panose="02020603050405020304" pitchFamily="18" charset="0"/>
              </a:rPr>
              <a:t>thống</a:t>
            </a:r>
            <a:r>
              <a:rPr lang="en-US" sz="2500" b="1" dirty="0" smtClean="0">
                <a:solidFill>
                  <a:srgbClr val="0070C0"/>
                </a:solidFill>
                <a:latin typeface="Times New Roman" panose="02020603050405020304" pitchFamily="18" charset="0"/>
                <a:cs typeface="Times New Roman" panose="02020603050405020304" pitchFamily="18" charset="0"/>
              </a:rPr>
              <a:t> </a:t>
            </a:r>
          </a:p>
          <a:p>
            <a:pPr marL="0" indent="0" algn="ctr">
              <a:buNone/>
            </a:pPr>
            <a:r>
              <a:rPr lang="en-US" sz="2500" b="1" dirty="0" err="1" smtClean="0">
                <a:solidFill>
                  <a:srgbClr val="0070C0"/>
                </a:solidFill>
                <a:latin typeface="Times New Roman" panose="02020603050405020304" pitchFamily="18" charset="0"/>
                <a:cs typeface="Times New Roman" panose="02020603050405020304" pitchFamily="18" charset="0"/>
              </a:rPr>
              <a:t>Phanh</a:t>
            </a:r>
            <a:r>
              <a:rPr lang="en-US" sz="2500" b="1" dirty="0">
                <a:solidFill>
                  <a:srgbClr val="0070C0"/>
                </a:solidFill>
                <a:latin typeface="Times New Roman" panose="02020603050405020304" pitchFamily="18" charset="0"/>
                <a:cs typeface="Times New Roman" panose="02020603050405020304" pitchFamily="18" charset="0"/>
              </a:rPr>
              <a:t> </a:t>
            </a:r>
            <a:r>
              <a:rPr lang="en-US" sz="2500" b="1" dirty="0" smtClean="0">
                <a:solidFill>
                  <a:srgbClr val="0070C0"/>
                </a:solidFill>
                <a:latin typeface="Times New Roman" panose="02020603050405020304" pitchFamily="18" charset="0"/>
                <a:cs typeface="Times New Roman" panose="02020603050405020304" pitchFamily="18" charset="0"/>
              </a:rPr>
              <a:t>ABS-TRC</a:t>
            </a:r>
            <a:endParaRPr lang="en-US" sz="2500" b="1" dirty="0">
              <a:solidFill>
                <a:srgbClr val="0070C0"/>
              </a:solidFill>
              <a:latin typeface="Times New Roman" panose="02020603050405020304" pitchFamily="18" charset="0"/>
              <a:cs typeface="Times New Roman" panose="02020603050405020304" pitchFamily="18" charset="0"/>
            </a:endParaRPr>
          </a:p>
        </p:txBody>
      </p:sp>
      <p:sp>
        <p:nvSpPr>
          <p:cNvPr id="15" name="Rounded Rectangle 14"/>
          <p:cNvSpPr/>
          <p:nvPr/>
        </p:nvSpPr>
        <p:spPr bwMode="gray">
          <a:xfrm>
            <a:off x="6273085" y="3235955"/>
            <a:ext cx="2628900" cy="838200"/>
          </a:xfrm>
          <a:prstGeom prst="roundRect">
            <a:avLst/>
          </a:prstGeom>
          <a:noFill/>
          <a:ln w="3175" algn="ctr">
            <a:solidFill>
              <a:srgbClr val="006C1F"/>
            </a:solidFill>
            <a:round/>
            <a:headEnd/>
            <a:tailEnd/>
          </a:ln>
        </p:spPr>
        <p:txBody>
          <a:bodyPr wrap="none" rtlCol="0" anchor="ctr"/>
          <a:lstStyle/>
          <a:p>
            <a:pPr marL="0" indent="0" algn="ctr">
              <a:buNone/>
            </a:pPr>
            <a:r>
              <a:rPr lang="en-US" sz="2500" b="1" dirty="0" err="1" smtClean="0">
                <a:solidFill>
                  <a:srgbClr val="0070C0"/>
                </a:solidFill>
                <a:latin typeface="Times New Roman" panose="02020603050405020304" pitchFamily="18" charset="0"/>
                <a:cs typeface="Times New Roman" panose="02020603050405020304" pitchFamily="18" charset="0"/>
              </a:rPr>
              <a:t>Hệ</a:t>
            </a:r>
            <a:r>
              <a:rPr lang="en-US" sz="2500" b="1" dirty="0" smtClean="0">
                <a:solidFill>
                  <a:srgbClr val="0070C0"/>
                </a:solidFill>
                <a:latin typeface="Times New Roman" panose="02020603050405020304" pitchFamily="18" charset="0"/>
                <a:cs typeface="Times New Roman" panose="02020603050405020304" pitchFamily="18" charset="0"/>
              </a:rPr>
              <a:t> </a:t>
            </a:r>
            <a:r>
              <a:rPr lang="en-US" sz="2500" b="1" dirty="0" err="1" smtClean="0">
                <a:solidFill>
                  <a:srgbClr val="0070C0"/>
                </a:solidFill>
                <a:latin typeface="Times New Roman" panose="02020603050405020304" pitchFamily="18" charset="0"/>
                <a:cs typeface="Times New Roman" panose="02020603050405020304" pitchFamily="18" charset="0"/>
              </a:rPr>
              <a:t>thống</a:t>
            </a:r>
            <a:r>
              <a:rPr lang="en-US" sz="2500" b="1" dirty="0" smtClean="0">
                <a:solidFill>
                  <a:srgbClr val="0070C0"/>
                </a:solidFill>
                <a:latin typeface="Times New Roman" panose="02020603050405020304" pitchFamily="18" charset="0"/>
                <a:cs typeface="Times New Roman" panose="02020603050405020304" pitchFamily="18" charset="0"/>
              </a:rPr>
              <a:t> VSC</a:t>
            </a:r>
            <a:endParaRPr lang="en-US" sz="2500" b="1" dirty="0">
              <a:solidFill>
                <a:srgbClr val="0070C0"/>
              </a:solidFill>
              <a:latin typeface="Times New Roman" panose="02020603050405020304" pitchFamily="18" charset="0"/>
              <a:cs typeface="Times New Roman" panose="02020603050405020304" pitchFamily="18" charset="0"/>
            </a:endParaRPr>
          </a:p>
        </p:txBody>
      </p:sp>
      <p:sp>
        <p:nvSpPr>
          <p:cNvPr id="16" name="Rounded Rectangle 15"/>
          <p:cNvSpPr/>
          <p:nvPr/>
        </p:nvSpPr>
        <p:spPr bwMode="gray">
          <a:xfrm>
            <a:off x="6248400" y="5105400"/>
            <a:ext cx="2628900" cy="838200"/>
          </a:xfrm>
          <a:prstGeom prst="roundRect">
            <a:avLst/>
          </a:prstGeom>
          <a:noFill/>
          <a:ln w="3175" algn="ctr">
            <a:solidFill>
              <a:srgbClr val="006C1F"/>
            </a:solidFill>
            <a:round/>
            <a:headEnd/>
            <a:tailEnd/>
          </a:ln>
        </p:spPr>
        <p:txBody>
          <a:bodyPr wrap="none" rtlCol="0" anchor="ctr"/>
          <a:lstStyle/>
          <a:p>
            <a:pPr marL="0" indent="0" algn="ctr">
              <a:buNone/>
            </a:pPr>
            <a:r>
              <a:rPr lang="en-US" sz="2500" b="1" dirty="0" err="1" smtClean="0">
                <a:solidFill>
                  <a:srgbClr val="0070C0"/>
                </a:solidFill>
                <a:latin typeface="Times New Roman" panose="02020603050405020304" pitchFamily="18" charset="0"/>
                <a:cs typeface="Times New Roman" panose="02020603050405020304" pitchFamily="18" charset="0"/>
              </a:rPr>
              <a:t>Hệ</a:t>
            </a:r>
            <a:r>
              <a:rPr lang="en-US" sz="2500" b="1" dirty="0" smtClean="0">
                <a:solidFill>
                  <a:srgbClr val="0070C0"/>
                </a:solidFill>
                <a:latin typeface="Times New Roman" panose="02020603050405020304" pitchFamily="18" charset="0"/>
                <a:cs typeface="Times New Roman" panose="02020603050405020304" pitchFamily="18" charset="0"/>
              </a:rPr>
              <a:t> </a:t>
            </a:r>
            <a:r>
              <a:rPr lang="en-US" sz="2500" b="1" dirty="0" err="1" smtClean="0">
                <a:solidFill>
                  <a:srgbClr val="0070C0"/>
                </a:solidFill>
                <a:latin typeface="Times New Roman" panose="02020603050405020304" pitchFamily="18" charset="0"/>
                <a:cs typeface="Times New Roman" panose="02020603050405020304" pitchFamily="18" charset="0"/>
              </a:rPr>
              <a:t>thống</a:t>
            </a:r>
            <a:r>
              <a:rPr lang="en-US" sz="2500" b="1" dirty="0" smtClean="0">
                <a:solidFill>
                  <a:srgbClr val="0070C0"/>
                </a:solidFill>
                <a:latin typeface="Times New Roman" panose="02020603050405020304" pitchFamily="18" charset="0"/>
                <a:cs typeface="Times New Roman" panose="02020603050405020304" pitchFamily="18" charset="0"/>
              </a:rPr>
              <a:t> AFS…</a:t>
            </a:r>
            <a:endParaRPr lang="en-US" sz="2500" b="1" dirty="0">
              <a:solidFill>
                <a:srgbClr val="0070C0"/>
              </a:solidFill>
              <a:latin typeface="Times New Roman" panose="02020603050405020304" pitchFamily="18" charset="0"/>
              <a:cs typeface="Times New Roman" panose="02020603050405020304" pitchFamily="18" charset="0"/>
            </a:endParaRPr>
          </a:p>
        </p:txBody>
      </p:sp>
      <p:cxnSp>
        <p:nvCxnSpPr>
          <p:cNvPr id="7" name="Straight Arrow Connector 6"/>
          <p:cNvCxnSpPr/>
          <p:nvPr/>
        </p:nvCxnSpPr>
        <p:spPr>
          <a:xfrm flipV="1">
            <a:off x="2721199" y="3657600"/>
            <a:ext cx="609600" cy="76200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2721199" y="4415845"/>
            <a:ext cx="707801" cy="4470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stCxn id="4" idx="6"/>
            <a:endCxn id="5" idx="1"/>
          </p:cNvCxnSpPr>
          <p:nvPr/>
        </p:nvCxnSpPr>
        <p:spPr>
          <a:xfrm flipV="1">
            <a:off x="5638800" y="2623810"/>
            <a:ext cx="609600" cy="4191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stCxn id="4" idx="6"/>
            <a:endCxn id="15" idx="1"/>
          </p:cNvCxnSpPr>
          <p:nvPr/>
        </p:nvCxnSpPr>
        <p:spPr>
          <a:xfrm>
            <a:off x="5638800" y="3042910"/>
            <a:ext cx="634285" cy="6121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a:stCxn id="13" idx="6"/>
          </p:cNvCxnSpPr>
          <p:nvPr/>
        </p:nvCxnSpPr>
        <p:spPr>
          <a:xfrm>
            <a:off x="5638800" y="5481310"/>
            <a:ext cx="6096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Action Button: Home 16">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3568121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par>
                          <p:cTn id="20" fill="hold">
                            <p:stCondLst>
                              <p:cond delay="1000"/>
                            </p:stCondLst>
                            <p:childTnLst>
                              <p:par>
                                <p:cTn id="21" presetID="10" presetClass="entr" presetSubtype="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childTnLst>
                          </p:cTn>
                        </p:par>
                        <p:par>
                          <p:cTn id="29" fill="hold">
                            <p:stCondLst>
                              <p:cond delay="500"/>
                            </p:stCondLst>
                            <p:childTnLst>
                              <p:par>
                                <p:cTn id="30" presetID="10" presetClass="entr" presetSubtype="0" fill="hold" grpId="0" nodeType="after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5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500"/>
                                        <p:tgtEl>
                                          <p:spTgt spid="20"/>
                                        </p:tgtEl>
                                      </p:cBhvr>
                                    </p:animEffect>
                                  </p:childTnLst>
                                </p:cTn>
                              </p:par>
                            </p:childTnLst>
                          </p:cTn>
                        </p:par>
                        <p:par>
                          <p:cTn id="38" fill="hold">
                            <p:stCondLst>
                              <p:cond delay="500"/>
                            </p:stCondLst>
                            <p:childTnLst>
                              <p:par>
                                <p:cTn id="39" presetID="10" presetClass="entr" presetSubtype="0"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500"/>
                                        <p:tgtEl>
                                          <p:spTgt spid="15"/>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fade">
                                      <p:cBhvr>
                                        <p:cTn id="46" dur="500"/>
                                        <p:tgtEl>
                                          <p:spTgt spid="25"/>
                                        </p:tgtEl>
                                      </p:cBhvr>
                                    </p:animEffect>
                                  </p:childTnLst>
                                </p:cTn>
                              </p:par>
                            </p:childTnLst>
                          </p:cTn>
                        </p:par>
                        <p:par>
                          <p:cTn id="47" fill="hold">
                            <p:stCondLst>
                              <p:cond delay="500"/>
                            </p:stCondLst>
                            <p:childTnLst>
                              <p:par>
                                <p:cTn id="48" presetID="10" presetClass="entr" presetSubtype="0" fill="hold" grpId="0" nodeType="after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13" grpId="0" animBg="1"/>
      <p:bldP spid="5" grpId="0" animBg="1"/>
      <p:bldP spid="15" grpId="0" animBg="1"/>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185670" y="-153943"/>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buNone/>
            </a:pPr>
            <a:r>
              <a:rPr lang="en-US" sz="2600" b="1" dirty="0">
                <a:solidFill>
                  <a:schemeClr val="bg1"/>
                </a:solidFill>
                <a:latin typeface="Times New Roman" panose="02020603050405020304" pitchFamily="18" charset="0"/>
                <a:cs typeface="Times New Roman" panose="02020603050405020304" pitchFamily="18" charset="0"/>
              </a:rPr>
              <a:t>CHƯƠNG 1: TỔNG QUAN VẤN ĐỀ NGHIÊN CỨU</a:t>
            </a:r>
          </a:p>
        </p:txBody>
      </p:sp>
      <p:sp>
        <p:nvSpPr>
          <p:cNvPr id="2" name="Rectangle 1"/>
          <p:cNvSpPr/>
          <p:nvPr/>
        </p:nvSpPr>
        <p:spPr>
          <a:xfrm>
            <a:off x="235660" y="1033302"/>
            <a:ext cx="8877300" cy="523220"/>
          </a:xfrm>
          <a:prstGeom prst="rect">
            <a:avLst/>
          </a:prstGeom>
        </p:spPr>
        <p:txBody>
          <a:bodyPr wrap="square">
            <a:spAutoFit/>
          </a:bodyPr>
          <a:lstStyle/>
          <a:p>
            <a:r>
              <a:rPr 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1.2. </a:t>
            </a:r>
            <a:r>
              <a:rPr lang="en-US" sz="2800" b="1" dirty="0" err="1">
                <a:solidFill>
                  <a:srgbClr val="FF0000"/>
                </a:solidFill>
              </a:rPr>
              <a:t>Ổn</a:t>
            </a:r>
            <a:r>
              <a:rPr lang="en-US" sz="2800" b="1" dirty="0">
                <a:solidFill>
                  <a:srgbClr val="FF0000"/>
                </a:solidFill>
              </a:rPr>
              <a:t> </a:t>
            </a:r>
            <a:r>
              <a:rPr lang="en-US" sz="2800" b="1" dirty="0" err="1">
                <a:solidFill>
                  <a:srgbClr val="FF0000"/>
                </a:solidFill>
              </a:rPr>
              <a:t>định</a:t>
            </a:r>
            <a:r>
              <a:rPr lang="en-US" sz="2800" b="1" dirty="0">
                <a:solidFill>
                  <a:srgbClr val="FF0000"/>
                </a:solidFill>
              </a:rPr>
              <a:t> </a:t>
            </a:r>
            <a:r>
              <a:rPr lang="en-US" sz="2800" b="1" dirty="0" err="1">
                <a:solidFill>
                  <a:srgbClr val="FF0000"/>
                </a:solidFill>
              </a:rPr>
              <a:t>quỹ</a:t>
            </a:r>
            <a:r>
              <a:rPr lang="en-US" sz="2800" b="1" dirty="0">
                <a:solidFill>
                  <a:srgbClr val="FF0000"/>
                </a:solidFill>
              </a:rPr>
              <a:t> </a:t>
            </a:r>
            <a:r>
              <a:rPr lang="en-US" sz="2800" b="1" dirty="0" err="1">
                <a:solidFill>
                  <a:srgbClr val="FF0000"/>
                </a:solidFill>
              </a:rPr>
              <a:t>đạo</a:t>
            </a:r>
            <a:r>
              <a:rPr lang="en-US" sz="2800" b="1" dirty="0">
                <a:solidFill>
                  <a:srgbClr val="FF0000"/>
                </a:solidFill>
              </a:rPr>
              <a:t> </a:t>
            </a:r>
            <a:r>
              <a:rPr lang="en-US" sz="2800" b="1" dirty="0" err="1">
                <a:solidFill>
                  <a:srgbClr val="FF0000"/>
                </a:solidFill>
              </a:rPr>
              <a:t>chuyển</a:t>
            </a:r>
            <a:r>
              <a:rPr lang="en-US" sz="2800" b="1" dirty="0">
                <a:solidFill>
                  <a:srgbClr val="FF0000"/>
                </a:solidFill>
              </a:rPr>
              <a:t> </a:t>
            </a:r>
            <a:r>
              <a:rPr lang="en-US" sz="2800" b="1" dirty="0" err="1">
                <a:solidFill>
                  <a:srgbClr val="FF0000"/>
                </a:solidFill>
              </a:rPr>
              <a:t>động</a:t>
            </a:r>
            <a:r>
              <a:rPr lang="en-US" sz="2800" b="1" dirty="0">
                <a:solidFill>
                  <a:srgbClr val="FF0000"/>
                </a:solidFill>
              </a:rPr>
              <a:t> </a:t>
            </a:r>
            <a:r>
              <a:rPr lang="en-US" sz="2800" b="1" dirty="0" err="1">
                <a:solidFill>
                  <a:srgbClr val="FF0000"/>
                </a:solidFill>
              </a:rPr>
              <a:t>của</a:t>
            </a:r>
            <a:r>
              <a:rPr lang="en-US" sz="2800" b="1" dirty="0">
                <a:solidFill>
                  <a:srgbClr val="FF0000"/>
                </a:solidFill>
              </a:rPr>
              <a:t> ô </a:t>
            </a:r>
            <a:r>
              <a:rPr lang="en-US" sz="2800" b="1" dirty="0" err="1">
                <a:solidFill>
                  <a:srgbClr val="FF0000"/>
                </a:solidFill>
              </a:rPr>
              <a:t>tô</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grpSp>
        <p:nvGrpSpPr>
          <p:cNvPr id="19" name="Group 18"/>
          <p:cNvGrpSpPr>
            <a:grpSpLocks/>
          </p:cNvGrpSpPr>
          <p:nvPr/>
        </p:nvGrpSpPr>
        <p:grpSpPr bwMode="auto">
          <a:xfrm>
            <a:off x="1702510" y="2245128"/>
            <a:ext cx="5943600" cy="3810000"/>
            <a:chOff x="1962" y="6634"/>
            <a:chExt cx="8234" cy="5368"/>
          </a:xfrm>
        </p:grpSpPr>
        <p:sp>
          <p:nvSpPr>
            <p:cNvPr id="21" name="Freeform 20"/>
            <p:cNvSpPr>
              <a:spLocks/>
            </p:cNvSpPr>
            <p:nvPr/>
          </p:nvSpPr>
          <p:spPr bwMode="auto">
            <a:xfrm>
              <a:off x="3270" y="6660"/>
              <a:ext cx="6922" cy="4725"/>
            </a:xfrm>
            <a:custGeom>
              <a:avLst/>
              <a:gdLst>
                <a:gd name="T0" fmla="*/ 0 w 5370"/>
                <a:gd name="T1" fmla="*/ 0 h 4620"/>
                <a:gd name="T2" fmla="*/ 0 w 5370"/>
                <a:gd name="T3" fmla="*/ 4620 h 4620"/>
                <a:gd name="T4" fmla="*/ 5370 w 5370"/>
                <a:gd name="T5" fmla="*/ 4620 h 4620"/>
              </a:gdLst>
              <a:ahLst/>
              <a:cxnLst>
                <a:cxn ang="0">
                  <a:pos x="T0" y="T1"/>
                </a:cxn>
                <a:cxn ang="0">
                  <a:pos x="T2" y="T3"/>
                </a:cxn>
                <a:cxn ang="0">
                  <a:pos x="T4" y="T5"/>
                </a:cxn>
              </a:cxnLst>
              <a:rect l="0" t="0" r="r" b="b"/>
              <a:pathLst>
                <a:path w="5370" h="4620">
                  <a:moveTo>
                    <a:pt x="0" y="0"/>
                  </a:moveTo>
                  <a:lnTo>
                    <a:pt x="0" y="4620"/>
                  </a:lnTo>
                  <a:lnTo>
                    <a:pt x="5370" y="4620"/>
                  </a:lnTo>
                </a:path>
              </a:pathLst>
            </a:custGeom>
            <a:noFill/>
            <a:ln w="12700" cap="flat" cmpd="sng">
              <a:solidFill>
                <a:srgbClr val="000000"/>
              </a:solidFill>
              <a:prstDash val="solid"/>
              <a:round/>
              <a:headEnd type="triangle" w="lg" len="lg"/>
              <a:tailEnd type="triangle" w="lg" len="lg"/>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endParaRPr lang="en-US"/>
            </a:p>
          </p:txBody>
        </p:sp>
        <p:cxnSp>
          <p:nvCxnSpPr>
            <p:cNvPr id="22" name="Line 452"/>
            <p:cNvCxnSpPr>
              <a:cxnSpLocks noChangeShapeType="1"/>
            </p:cNvCxnSpPr>
            <p:nvPr/>
          </p:nvCxnSpPr>
          <p:spPr bwMode="auto">
            <a:xfrm>
              <a:off x="3255" y="9926"/>
              <a:ext cx="5576" cy="7"/>
            </a:xfrm>
            <a:prstGeom prst="line">
              <a:avLst/>
            </a:prstGeom>
            <a:noFill/>
            <a:ln w="19050">
              <a:solidFill>
                <a:srgbClr val="000000"/>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23" name="Text Box 453"/>
            <p:cNvSpPr txBox="1">
              <a:spLocks noChangeArrowheads="1"/>
            </p:cNvSpPr>
            <p:nvPr/>
          </p:nvSpPr>
          <p:spPr bwMode="auto">
            <a:xfrm>
              <a:off x="2590" y="6634"/>
              <a:ext cx="902" cy="62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91440" tIns="45720" rIns="91440" bIns="45720" anchor="t" anchorCtr="0" upright="1">
              <a:noAutofit/>
            </a:bodyPr>
            <a:lstStyle/>
            <a:p>
              <a:pPr algn="just">
                <a:lnSpc>
                  <a:spcPct val="150000"/>
                </a:lnSpc>
                <a:spcBef>
                  <a:spcPts val="300"/>
                </a:spcBef>
                <a:spcAft>
                  <a:spcPts val="300"/>
                </a:spcAft>
              </a:pPr>
              <a:r>
                <a:rPr lang="en-US" sz="1300" i="1">
                  <a:effectLst/>
                  <a:latin typeface="Times New Roman" panose="02020603050405020304" pitchFamily="18" charset="0"/>
                  <a:ea typeface="Calibri" panose="020F0502020204030204" pitchFamily="34" charset="0"/>
                </a:rPr>
                <a:t>δ</a:t>
              </a:r>
              <a:endParaRPr lang="en-US" sz="1300">
                <a:effectLst/>
                <a:latin typeface="Times New Roman" panose="02020603050405020304" pitchFamily="18" charset="0"/>
                <a:ea typeface="Calibri" panose="020F0502020204030204" pitchFamily="34" charset="0"/>
              </a:endParaRPr>
            </a:p>
          </p:txBody>
        </p:sp>
        <p:sp>
          <p:nvSpPr>
            <p:cNvPr id="24" name="Text Box 454"/>
            <p:cNvSpPr txBox="1">
              <a:spLocks noChangeArrowheads="1"/>
            </p:cNvSpPr>
            <p:nvPr/>
          </p:nvSpPr>
          <p:spPr bwMode="auto">
            <a:xfrm>
              <a:off x="8722" y="11434"/>
              <a:ext cx="1474" cy="5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91440" tIns="45720" rIns="91440" bIns="45720" anchor="t" anchorCtr="0" upright="1">
              <a:noAutofit/>
            </a:bodyPr>
            <a:lstStyle/>
            <a:p>
              <a:pPr algn="just">
                <a:lnSpc>
                  <a:spcPct val="150000"/>
                </a:lnSpc>
                <a:spcBef>
                  <a:spcPts val="300"/>
                </a:spcBef>
                <a:spcAft>
                  <a:spcPts val="300"/>
                </a:spcAft>
              </a:pPr>
              <a:r>
                <a:rPr lang="en-US" sz="1300" i="1">
                  <a:effectLst/>
                  <a:latin typeface="Times New Roman" panose="02020603050405020304" pitchFamily="18" charset="0"/>
                  <a:ea typeface="Calibri" panose="020F0502020204030204" pitchFamily="34" charset="0"/>
                </a:rPr>
                <a:t>a</a:t>
              </a:r>
              <a:r>
                <a:rPr lang="en-US" sz="1300" i="1" baseline="-25000">
                  <a:effectLst/>
                  <a:latin typeface="Times New Roman" panose="02020603050405020304" pitchFamily="18" charset="0"/>
                  <a:ea typeface="Calibri" panose="020F0502020204030204" pitchFamily="34" charset="0"/>
                </a:rPr>
                <a:t>y</a:t>
              </a:r>
              <a:r>
                <a:rPr lang="en-US" sz="1300">
                  <a:effectLst/>
                  <a:latin typeface="Times New Roman" panose="02020603050405020304" pitchFamily="18" charset="0"/>
                  <a:ea typeface="Calibri" panose="020F0502020204030204" pitchFamily="34" charset="0"/>
                </a:rPr>
                <a:t> </a:t>
              </a:r>
              <a:r>
                <a:rPr lang="en-US" sz="1300" i="1">
                  <a:effectLst/>
                  <a:latin typeface="Times New Roman" panose="02020603050405020304" pitchFamily="18" charset="0"/>
                  <a:ea typeface="Calibri" panose="020F0502020204030204" pitchFamily="34" charset="0"/>
                </a:rPr>
                <a:t>= v</a:t>
              </a:r>
              <a:r>
                <a:rPr lang="en-US" sz="1300" baseline="30000">
                  <a:effectLst/>
                  <a:latin typeface="Times New Roman" panose="02020603050405020304" pitchFamily="18" charset="0"/>
                  <a:ea typeface="Calibri" panose="020F0502020204030204" pitchFamily="34" charset="0"/>
                </a:rPr>
                <a:t>2</a:t>
              </a:r>
              <a:r>
                <a:rPr lang="en-US" sz="1300" i="1">
                  <a:effectLst/>
                  <a:latin typeface="Times New Roman" panose="02020603050405020304" pitchFamily="18" charset="0"/>
                  <a:ea typeface="Calibri" panose="020F0502020204030204" pitchFamily="34" charset="0"/>
                </a:rPr>
                <a:t>/ R</a:t>
              </a:r>
              <a:r>
                <a:rPr lang="en-US" sz="1300" baseline="-25000">
                  <a:effectLst/>
                  <a:latin typeface="Times New Roman" panose="02020603050405020304" pitchFamily="18" charset="0"/>
                  <a:ea typeface="Calibri" panose="020F0502020204030204" pitchFamily="34" charset="0"/>
                </a:rPr>
                <a:t>0</a:t>
              </a:r>
              <a:endParaRPr lang="en-US" sz="1300">
                <a:effectLst/>
                <a:latin typeface="Times New Roman" panose="02020603050405020304" pitchFamily="18" charset="0"/>
                <a:ea typeface="Calibri" panose="020F0502020204030204" pitchFamily="34" charset="0"/>
              </a:endParaRPr>
            </a:p>
            <a:p>
              <a:pPr algn="just">
                <a:lnSpc>
                  <a:spcPct val="150000"/>
                </a:lnSpc>
                <a:spcBef>
                  <a:spcPts val="300"/>
                </a:spcBef>
                <a:spcAft>
                  <a:spcPts val="300"/>
                </a:spcAft>
              </a:pPr>
              <a:r>
                <a:rPr lang="en-US" sz="1300">
                  <a:effectLst/>
                  <a:latin typeface="Times New Roman" panose="02020603050405020304" pitchFamily="18" charset="0"/>
                  <a:ea typeface="Calibri" panose="020F0502020204030204" pitchFamily="34" charset="0"/>
                </a:rPr>
                <a:t> </a:t>
              </a:r>
            </a:p>
          </p:txBody>
        </p:sp>
        <p:sp>
          <p:nvSpPr>
            <p:cNvPr id="26" name="Text Box 455"/>
            <p:cNvSpPr txBox="1">
              <a:spLocks noChangeArrowheads="1"/>
            </p:cNvSpPr>
            <p:nvPr/>
          </p:nvSpPr>
          <p:spPr bwMode="auto">
            <a:xfrm>
              <a:off x="4715" y="9448"/>
              <a:ext cx="2642" cy="59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91440" tIns="45720" rIns="91440" bIns="45720" anchor="t" anchorCtr="0" upright="1">
              <a:noAutofit/>
            </a:bodyPr>
            <a:lstStyle/>
            <a:p>
              <a:pPr algn="just">
                <a:lnSpc>
                  <a:spcPct val="150000"/>
                </a:lnSpc>
                <a:spcBef>
                  <a:spcPts val="300"/>
                </a:spcBef>
                <a:spcAft>
                  <a:spcPts val="300"/>
                </a:spcAft>
              </a:pPr>
              <a:r>
                <a:rPr lang="vi-VN" sz="1100" i="1" dirty="0">
                  <a:effectLst/>
                  <a:latin typeface="Times New Roman" panose="02020603050405020304" pitchFamily="18" charset="0"/>
                  <a:ea typeface="Calibri" panose="020F0502020204030204" pitchFamily="34" charset="0"/>
                </a:rPr>
                <a:t>K</a:t>
              </a:r>
              <a:r>
                <a:rPr lang="vi-VN" sz="1100" i="1" baseline="-25000" dirty="0">
                  <a:effectLst/>
                  <a:latin typeface="Times New Roman" panose="02020603050405020304" pitchFamily="18" charset="0"/>
                  <a:ea typeface="Calibri" panose="020F0502020204030204" pitchFamily="34" charset="0"/>
                </a:rPr>
                <a:t>s </a:t>
              </a:r>
              <a:r>
                <a:rPr lang="vi-VN" sz="1100" dirty="0">
                  <a:effectLst/>
                  <a:latin typeface="Times New Roman" panose="02020603050405020304" pitchFamily="18" charset="0"/>
                  <a:ea typeface="Calibri" panose="020F0502020204030204" pitchFamily="34" charset="0"/>
                </a:rPr>
                <a:t> =</a:t>
              </a:r>
              <a:r>
                <a:rPr lang="vi-VN" sz="1100" i="1" dirty="0">
                  <a:effectLst/>
                  <a:latin typeface="Times New Roman" panose="02020603050405020304" pitchFamily="18" charset="0"/>
                  <a:ea typeface="Calibri" panose="020F0502020204030204" pitchFamily="34" charset="0"/>
                </a:rPr>
                <a:t> </a:t>
              </a:r>
              <a:r>
                <a:rPr lang="vi-VN" sz="1100" dirty="0">
                  <a:effectLst/>
                  <a:latin typeface="Times New Roman" panose="02020603050405020304" pitchFamily="18" charset="0"/>
                  <a:ea typeface="Calibri" panose="020F0502020204030204" pitchFamily="34" charset="0"/>
                </a:rPr>
                <a:t>0</a:t>
              </a:r>
              <a:r>
                <a:rPr lang="en-US" sz="1100" dirty="0">
                  <a:effectLst/>
                  <a:latin typeface="Times New Roman" panose="02020603050405020304" pitchFamily="18" charset="0"/>
                  <a:ea typeface="Calibri" panose="020F0502020204030204" pitchFamily="34" charset="0"/>
                </a:rPr>
                <a:t>: </a:t>
              </a:r>
              <a:r>
                <a:rPr lang="en-US" sz="1100" i="1" dirty="0">
                  <a:effectLst/>
                  <a:latin typeface="Times New Roman" panose="02020603050405020304" pitchFamily="18" charset="0"/>
                  <a:ea typeface="Calibri" panose="020F0502020204030204" pitchFamily="34" charset="0"/>
                </a:rPr>
                <a:t>Quay </a:t>
              </a:r>
              <a:r>
                <a:rPr lang="en-US" sz="1100" i="1" dirty="0" err="1">
                  <a:effectLst/>
                  <a:latin typeface="Times New Roman" panose="02020603050405020304" pitchFamily="18" charset="0"/>
                  <a:ea typeface="Calibri" panose="020F0502020204030204" pitchFamily="34" charset="0"/>
                </a:rPr>
                <a:t>vòng</a:t>
              </a:r>
              <a:r>
                <a:rPr lang="en-US" sz="1100" i="1" dirty="0">
                  <a:effectLst/>
                  <a:latin typeface="Times New Roman" panose="02020603050405020304" pitchFamily="18" charset="0"/>
                  <a:ea typeface="Calibri" panose="020F0502020204030204" pitchFamily="34" charset="0"/>
                </a:rPr>
                <a:t> </a:t>
              </a:r>
              <a:r>
                <a:rPr lang="en-US" sz="1100" i="1" dirty="0" err="1" smtClean="0">
                  <a:effectLst/>
                  <a:latin typeface="Times New Roman" panose="02020603050405020304" pitchFamily="18" charset="0"/>
                  <a:ea typeface="Calibri" panose="020F0502020204030204" pitchFamily="34" charset="0"/>
                </a:rPr>
                <a:t>trung</a:t>
              </a:r>
              <a:r>
                <a:rPr lang="en-US" sz="1100" i="1" dirty="0" smtClean="0">
                  <a:effectLst/>
                  <a:latin typeface="Times New Roman" panose="02020603050405020304" pitchFamily="18" charset="0"/>
                  <a:ea typeface="Calibri" panose="020F0502020204030204" pitchFamily="34" charset="0"/>
                </a:rPr>
                <a:t> </a:t>
              </a:r>
              <a:r>
                <a:rPr lang="en-US" sz="1100" i="1" dirty="0" err="1" smtClean="0">
                  <a:effectLst/>
                  <a:latin typeface="Times New Roman" panose="02020603050405020304" pitchFamily="18" charset="0"/>
                  <a:ea typeface="Calibri" panose="020F0502020204030204" pitchFamily="34" charset="0"/>
                </a:rPr>
                <a:t>tính</a:t>
              </a:r>
              <a:endParaRPr lang="en-US" sz="1300" dirty="0">
                <a:effectLst/>
                <a:latin typeface="Times New Roman" panose="02020603050405020304" pitchFamily="18" charset="0"/>
                <a:ea typeface="Calibri" panose="020F0502020204030204" pitchFamily="34" charset="0"/>
              </a:endParaRPr>
            </a:p>
            <a:p>
              <a:pPr algn="just">
                <a:lnSpc>
                  <a:spcPct val="150000"/>
                </a:lnSpc>
                <a:spcBef>
                  <a:spcPts val="300"/>
                </a:spcBef>
                <a:spcAft>
                  <a:spcPts val="300"/>
                </a:spcAft>
              </a:pPr>
              <a:r>
                <a:rPr lang="en-US" sz="1300" dirty="0">
                  <a:effectLst/>
                  <a:latin typeface="Times New Roman" panose="02020603050405020304" pitchFamily="18" charset="0"/>
                  <a:ea typeface="Calibri" panose="020F0502020204030204" pitchFamily="34" charset="0"/>
                </a:rPr>
                <a:t> </a:t>
              </a:r>
            </a:p>
          </p:txBody>
        </p:sp>
        <p:cxnSp>
          <p:nvCxnSpPr>
            <p:cNvPr id="27" name="Line 456"/>
            <p:cNvCxnSpPr>
              <a:cxnSpLocks noChangeShapeType="1"/>
            </p:cNvCxnSpPr>
            <p:nvPr/>
          </p:nvCxnSpPr>
          <p:spPr bwMode="auto">
            <a:xfrm flipV="1">
              <a:off x="3261" y="8260"/>
              <a:ext cx="4440" cy="1668"/>
            </a:xfrm>
            <a:prstGeom prst="line">
              <a:avLst/>
            </a:prstGeom>
            <a:noFill/>
            <a:ln w="19050">
              <a:solidFill>
                <a:srgbClr val="000000"/>
              </a:solidFill>
              <a:prstDash val="lgDash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28" name="Text Box 457"/>
            <p:cNvSpPr txBox="1">
              <a:spLocks noChangeArrowheads="1"/>
            </p:cNvSpPr>
            <p:nvPr/>
          </p:nvSpPr>
          <p:spPr bwMode="auto">
            <a:xfrm>
              <a:off x="4776" y="10285"/>
              <a:ext cx="3872" cy="53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91440" tIns="45720" rIns="91440" bIns="45720" anchor="t" anchorCtr="0" upright="1">
              <a:noAutofit/>
            </a:bodyPr>
            <a:lstStyle/>
            <a:p>
              <a:pPr algn="just">
                <a:lnSpc>
                  <a:spcPct val="150000"/>
                </a:lnSpc>
                <a:spcBef>
                  <a:spcPts val="300"/>
                </a:spcBef>
                <a:spcAft>
                  <a:spcPts val="300"/>
                </a:spcAft>
              </a:pPr>
              <a:r>
                <a:rPr lang="vi-VN" sz="1300" i="1">
                  <a:effectLst/>
                  <a:latin typeface="Times New Roman" panose="02020603050405020304" pitchFamily="18" charset="0"/>
                  <a:ea typeface="Calibri" panose="020F0502020204030204" pitchFamily="34" charset="0"/>
                </a:rPr>
                <a:t>K</a:t>
              </a:r>
              <a:r>
                <a:rPr lang="vi-VN" sz="1300" i="1" baseline="-25000">
                  <a:effectLst/>
                  <a:latin typeface="Times New Roman" panose="02020603050405020304" pitchFamily="18" charset="0"/>
                  <a:ea typeface="Calibri" panose="020F0502020204030204" pitchFamily="34" charset="0"/>
                </a:rPr>
                <a:t>s </a:t>
              </a:r>
              <a:r>
                <a:rPr lang="vi-VN" sz="1300">
                  <a:effectLst/>
                  <a:latin typeface="Times New Roman" panose="02020603050405020304" pitchFamily="18" charset="0"/>
                  <a:ea typeface="Calibri" panose="020F0502020204030204" pitchFamily="34" charset="0"/>
                </a:rPr>
                <a:t> &lt;</a:t>
              </a:r>
              <a:r>
                <a:rPr lang="vi-VN" sz="1300" i="1">
                  <a:effectLst/>
                  <a:latin typeface="Times New Roman" panose="02020603050405020304" pitchFamily="18" charset="0"/>
                  <a:ea typeface="Calibri" panose="020F0502020204030204" pitchFamily="34" charset="0"/>
                </a:rPr>
                <a:t> </a:t>
              </a:r>
              <a:r>
                <a:rPr lang="vi-VN" sz="1300">
                  <a:effectLst/>
                  <a:latin typeface="Times New Roman" panose="02020603050405020304" pitchFamily="18" charset="0"/>
                  <a:ea typeface="Calibri" panose="020F0502020204030204" pitchFamily="34" charset="0"/>
                </a:rPr>
                <a:t>0</a:t>
              </a:r>
              <a:r>
                <a:rPr lang="en-US" sz="1300">
                  <a:effectLst/>
                  <a:latin typeface="Times New Roman" panose="02020603050405020304" pitchFamily="18" charset="0"/>
                  <a:ea typeface="Calibri" panose="020F0502020204030204" pitchFamily="34" charset="0"/>
                </a:rPr>
                <a:t>: </a:t>
              </a:r>
              <a:r>
                <a:rPr lang="en-US" sz="1300" i="1">
                  <a:effectLst/>
                  <a:latin typeface="Times New Roman" panose="02020603050405020304" pitchFamily="18" charset="0"/>
                  <a:ea typeface="Calibri" panose="020F0502020204030204" pitchFamily="34" charset="0"/>
                </a:rPr>
                <a:t>Quay vòng thừa</a:t>
              </a:r>
              <a:endParaRPr lang="en-US" sz="1300">
                <a:effectLst/>
                <a:latin typeface="Times New Roman" panose="02020603050405020304" pitchFamily="18" charset="0"/>
                <a:ea typeface="Calibri" panose="020F0502020204030204" pitchFamily="34" charset="0"/>
              </a:endParaRPr>
            </a:p>
          </p:txBody>
        </p:sp>
        <p:cxnSp>
          <p:nvCxnSpPr>
            <p:cNvPr id="29" name="Line 458"/>
            <p:cNvCxnSpPr>
              <a:cxnSpLocks noChangeShapeType="1"/>
            </p:cNvCxnSpPr>
            <p:nvPr/>
          </p:nvCxnSpPr>
          <p:spPr bwMode="auto">
            <a:xfrm>
              <a:off x="3264" y="9946"/>
              <a:ext cx="3120" cy="1866"/>
            </a:xfrm>
            <a:prstGeom prst="line">
              <a:avLst/>
            </a:prstGeom>
            <a:noFill/>
            <a:ln w="19050">
              <a:solidFill>
                <a:srgbClr val="0000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30" name="Text Box 459"/>
            <p:cNvSpPr txBox="1">
              <a:spLocks noChangeArrowheads="1"/>
            </p:cNvSpPr>
            <p:nvPr/>
          </p:nvSpPr>
          <p:spPr bwMode="auto">
            <a:xfrm>
              <a:off x="5077" y="7842"/>
              <a:ext cx="4213" cy="51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91440" tIns="45720" rIns="91440" bIns="45720" anchor="t" anchorCtr="0" upright="1">
              <a:noAutofit/>
            </a:bodyPr>
            <a:lstStyle/>
            <a:p>
              <a:pPr algn="just">
                <a:lnSpc>
                  <a:spcPct val="150000"/>
                </a:lnSpc>
                <a:spcBef>
                  <a:spcPts val="300"/>
                </a:spcBef>
                <a:spcAft>
                  <a:spcPts val="300"/>
                </a:spcAft>
              </a:pPr>
              <a:r>
                <a:rPr lang="vi-VN" sz="1300" i="1" dirty="0">
                  <a:effectLst/>
                  <a:latin typeface="Times New Roman" panose="02020603050405020304" pitchFamily="18" charset="0"/>
                  <a:ea typeface="Calibri" panose="020F0502020204030204" pitchFamily="34" charset="0"/>
                </a:rPr>
                <a:t>K</a:t>
              </a:r>
              <a:r>
                <a:rPr lang="vi-VN" sz="1300" i="1" baseline="-25000" dirty="0">
                  <a:effectLst/>
                  <a:latin typeface="Times New Roman" panose="02020603050405020304" pitchFamily="18" charset="0"/>
                  <a:ea typeface="Calibri" panose="020F0502020204030204" pitchFamily="34" charset="0"/>
                </a:rPr>
                <a:t>s </a:t>
              </a:r>
              <a:r>
                <a:rPr lang="en-US" sz="1300" dirty="0">
                  <a:effectLst/>
                  <a:latin typeface="Times New Roman" panose="02020603050405020304" pitchFamily="18" charset="0"/>
                  <a:ea typeface="Calibri" panose="020F0502020204030204" pitchFamily="34" charset="0"/>
                </a:rPr>
                <a:t> &gt;</a:t>
              </a:r>
              <a:r>
                <a:rPr lang="en-US" sz="1300" i="1" dirty="0">
                  <a:effectLst/>
                  <a:latin typeface="Times New Roman" panose="02020603050405020304" pitchFamily="18" charset="0"/>
                  <a:ea typeface="Calibri" panose="020F0502020204030204" pitchFamily="34" charset="0"/>
                </a:rPr>
                <a:t> </a:t>
              </a:r>
              <a:r>
                <a:rPr lang="vi-VN" sz="1300" dirty="0">
                  <a:effectLst/>
                  <a:latin typeface="Times New Roman" panose="02020603050405020304" pitchFamily="18" charset="0"/>
                  <a:ea typeface="Calibri" panose="020F0502020204030204" pitchFamily="34" charset="0"/>
                </a:rPr>
                <a:t>0</a:t>
              </a:r>
              <a:r>
                <a:rPr lang="en-US" sz="1300" i="1" baseline="-25000" dirty="0">
                  <a:effectLst/>
                  <a:latin typeface="Times New Roman" panose="02020603050405020304" pitchFamily="18" charset="0"/>
                  <a:ea typeface="Calibri" panose="020F0502020204030204" pitchFamily="34" charset="0"/>
                </a:rPr>
                <a:t>:</a:t>
              </a:r>
              <a:r>
                <a:rPr lang="en-US" sz="1300" dirty="0">
                  <a:effectLst/>
                  <a:latin typeface="Times New Roman" panose="02020603050405020304" pitchFamily="18" charset="0"/>
                  <a:ea typeface="Calibri" panose="020F0502020204030204" pitchFamily="34" charset="0"/>
                </a:rPr>
                <a:t> </a:t>
              </a:r>
              <a:r>
                <a:rPr lang="en-US" sz="1300" i="1" dirty="0">
                  <a:effectLst/>
                  <a:latin typeface="Times New Roman" panose="02020603050405020304" pitchFamily="18" charset="0"/>
                  <a:ea typeface="Calibri" panose="020F0502020204030204" pitchFamily="34" charset="0"/>
                </a:rPr>
                <a:t>Quay </a:t>
              </a:r>
              <a:r>
                <a:rPr lang="en-US" sz="1300" i="1" dirty="0" err="1">
                  <a:effectLst/>
                  <a:latin typeface="Times New Roman" panose="02020603050405020304" pitchFamily="18" charset="0"/>
                  <a:ea typeface="Calibri" panose="020F0502020204030204" pitchFamily="34" charset="0"/>
                </a:rPr>
                <a:t>vòng</a:t>
              </a:r>
              <a:r>
                <a:rPr lang="en-US" sz="1300" i="1" dirty="0">
                  <a:effectLst/>
                  <a:latin typeface="Times New Roman" panose="02020603050405020304" pitchFamily="18" charset="0"/>
                  <a:ea typeface="Calibri" panose="020F0502020204030204" pitchFamily="34" charset="0"/>
                </a:rPr>
                <a:t> </a:t>
              </a:r>
              <a:r>
                <a:rPr lang="en-US" sz="1300" i="1" dirty="0" err="1">
                  <a:effectLst/>
                  <a:latin typeface="Times New Roman" panose="02020603050405020304" pitchFamily="18" charset="0"/>
                  <a:ea typeface="Calibri" panose="020F0502020204030204" pitchFamily="34" charset="0"/>
                </a:rPr>
                <a:t>thiếu</a:t>
              </a:r>
              <a:endParaRPr lang="en-US" sz="1300" dirty="0">
                <a:effectLst/>
                <a:latin typeface="Times New Roman" panose="02020603050405020304" pitchFamily="18" charset="0"/>
                <a:ea typeface="Calibri" panose="020F0502020204030204" pitchFamily="34" charset="0"/>
              </a:endParaRPr>
            </a:p>
            <a:p>
              <a:pPr algn="just">
                <a:lnSpc>
                  <a:spcPct val="150000"/>
                </a:lnSpc>
                <a:spcBef>
                  <a:spcPts val="300"/>
                </a:spcBef>
                <a:spcAft>
                  <a:spcPts val="300"/>
                </a:spcAft>
              </a:pPr>
              <a:r>
                <a:rPr lang="en-US" sz="1300" dirty="0">
                  <a:effectLst/>
                  <a:latin typeface="Times New Roman" panose="02020603050405020304" pitchFamily="18" charset="0"/>
                  <a:ea typeface="Calibri" panose="020F0502020204030204" pitchFamily="34" charset="0"/>
                </a:rPr>
                <a:t> </a:t>
              </a:r>
            </a:p>
          </p:txBody>
        </p:sp>
        <p:sp>
          <p:nvSpPr>
            <p:cNvPr id="31" name="Text Box 460"/>
            <p:cNvSpPr txBox="1">
              <a:spLocks noChangeArrowheads="1"/>
            </p:cNvSpPr>
            <p:nvPr/>
          </p:nvSpPr>
          <p:spPr bwMode="auto">
            <a:xfrm>
              <a:off x="1962" y="9636"/>
              <a:ext cx="1392" cy="5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91440" tIns="45720" rIns="91440" bIns="45720" anchor="t" anchorCtr="0" upright="1">
              <a:noAutofit/>
            </a:bodyPr>
            <a:lstStyle/>
            <a:p>
              <a:pPr algn="just">
                <a:lnSpc>
                  <a:spcPct val="150000"/>
                </a:lnSpc>
                <a:spcBef>
                  <a:spcPts val="300"/>
                </a:spcBef>
                <a:spcAft>
                  <a:spcPts val="300"/>
                </a:spcAft>
              </a:pPr>
              <a:r>
                <a:rPr lang="en-US" sz="1300" i="1">
                  <a:effectLst/>
                  <a:latin typeface="Times New Roman" panose="02020603050405020304" pitchFamily="18" charset="0"/>
                  <a:ea typeface="Calibri" panose="020F0502020204030204" pitchFamily="34" charset="0"/>
                </a:rPr>
                <a:t>δ</a:t>
              </a:r>
              <a:r>
                <a:rPr lang="en-US" sz="1300" baseline="-25000">
                  <a:effectLst/>
                  <a:latin typeface="Times New Roman" panose="02020603050405020304" pitchFamily="18" charset="0"/>
                  <a:ea typeface="Calibri" panose="020F0502020204030204" pitchFamily="34" charset="0"/>
                </a:rPr>
                <a:t>0</a:t>
              </a:r>
              <a:r>
                <a:rPr lang="vi-VN" sz="1300" i="1">
                  <a:effectLst/>
                  <a:latin typeface="Times New Roman" panose="02020603050405020304" pitchFamily="18" charset="0"/>
                  <a:ea typeface="Calibri" panose="020F0502020204030204" pitchFamily="34" charset="0"/>
                </a:rPr>
                <a:t> = </a:t>
              </a:r>
              <a:r>
                <a:rPr lang="en-US" sz="1300" i="1">
                  <a:effectLst/>
                  <a:latin typeface="Times New Roman" panose="02020603050405020304" pitchFamily="18" charset="0"/>
                  <a:ea typeface="Calibri" panose="020F0502020204030204" pitchFamily="34" charset="0"/>
                </a:rPr>
                <a:t>L/R</a:t>
              </a:r>
              <a:r>
                <a:rPr lang="en-US" sz="1300" baseline="-25000">
                  <a:effectLst/>
                  <a:latin typeface="Times New Roman" panose="02020603050405020304" pitchFamily="18" charset="0"/>
                  <a:ea typeface="Calibri" panose="020F0502020204030204" pitchFamily="34" charset="0"/>
                </a:rPr>
                <a:t>0</a:t>
              </a:r>
              <a:endParaRPr lang="en-US" sz="1300">
                <a:effectLst/>
                <a:latin typeface="Times New Roman" panose="02020603050405020304" pitchFamily="18" charset="0"/>
                <a:ea typeface="Calibri" panose="020F0502020204030204" pitchFamily="34" charset="0"/>
              </a:endParaRPr>
            </a:p>
          </p:txBody>
        </p:sp>
        <p:sp>
          <p:nvSpPr>
            <p:cNvPr id="32" name="Freeform 31"/>
            <p:cNvSpPr>
              <a:spLocks/>
            </p:cNvSpPr>
            <p:nvPr/>
          </p:nvSpPr>
          <p:spPr bwMode="auto">
            <a:xfrm flipH="1" flipV="1">
              <a:off x="3232" y="8569"/>
              <a:ext cx="3605" cy="2790"/>
            </a:xfrm>
            <a:custGeom>
              <a:avLst/>
              <a:gdLst>
                <a:gd name="T0" fmla="*/ 0 w 5370"/>
                <a:gd name="T1" fmla="*/ 0 h 4620"/>
                <a:gd name="T2" fmla="*/ 0 w 5370"/>
                <a:gd name="T3" fmla="*/ 4620 h 4620"/>
                <a:gd name="T4" fmla="*/ 5370 w 5370"/>
                <a:gd name="T5" fmla="*/ 4620 h 4620"/>
              </a:gdLst>
              <a:ahLst/>
              <a:cxnLst>
                <a:cxn ang="0">
                  <a:pos x="T0" y="T1"/>
                </a:cxn>
                <a:cxn ang="0">
                  <a:pos x="T2" y="T3"/>
                </a:cxn>
                <a:cxn ang="0">
                  <a:pos x="T4" y="T5"/>
                </a:cxn>
              </a:cxnLst>
              <a:rect l="0" t="0" r="r" b="b"/>
              <a:pathLst>
                <a:path w="5370" h="4620">
                  <a:moveTo>
                    <a:pt x="0" y="0"/>
                  </a:moveTo>
                  <a:lnTo>
                    <a:pt x="0" y="4620"/>
                  </a:lnTo>
                  <a:lnTo>
                    <a:pt x="5370" y="4620"/>
                  </a:lnTo>
                </a:path>
              </a:pathLst>
            </a:custGeom>
            <a:noFill/>
            <a:ln w="6350" cap="flat" cmpd="sng">
              <a:solidFill>
                <a:srgbClr val="000000"/>
              </a:solidFill>
              <a:prstDash val="dash"/>
              <a:round/>
              <a:headEnd type="none" w="lg" len="lg"/>
              <a:tailEnd type="none" w="lg" len="lg"/>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endParaRPr lang="en-US"/>
            </a:p>
          </p:txBody>
        </p:sp>
        <p:sp>
          <p:nvSpPr>
            <p:cNvPr id="33" name="Text Box 463"/>
            <p:cNvSpPr txBox="1">
              <a:spLocks noChangeArrowheads="1"/>
            </p:cNvSpPr>
            <p:nvPr/>
          </p:nvSpPr>
          <p:spPr bwMode="auto">
            <a:xfrm>
              <a:off x="2577" y="8271"/>
              <a:ext cx="807" cy="62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91440" tIns="45720" rIns="91440" bIns="45720" anchor="t" anchorCtr="0" upright="1">
              <a:noAutofit/>
            </a:bodyPr>
            <a:lstStyle/>
            <a:p>
              <a:pPr algn="just">
                <a:lnSpc>
                  <a:spcPct val="150000"/>
                </a:lnSpc>
                <a:spcBef>
                  <a:spcPts val="300"/>
                </a:spcBef>
                <a:spcAft>
                  <a:spcPts val="300"/>
                </a:spcAft>
              </a:pPr>
              <a:r>
                <a:rPr lang="en-US" sz="1300">
                  <a:effectLst/>
                  <a:latin typeface="Times New Roman" panose="02020603050405020304" pitchFamily="18" charset="0"/>
                  <a:ea typeface="Calibri" panose="020F0502020204030204" pitchFamily="34" charset="0"/>
                </a:rPr>
                <a:t>2</a:t>
              </a:r>
              <a:r>
                <a:rPr lang="en-US" sz="1300" i="1">
                  <a:effectLst/>
                  <a:latin typeface="Times New Roman" panose="02020603050405020304" pitchFamily="18" charset="0"/>
                  <a:ea typeface="Calibri" panose="020F0502020204030204" pitchFamily="34" charset="0"/>
                </a:rPr>
                <a:t>δ</a:t>
              </a:r>
              <a:r>
                <a:rPr lang="en-US" sz="1300" baseline="-25000">
                  <a:effectLst/>
                  <a:latin typeface="Times New Roman" panose="02020603050405020304" pitchFamily="18" charset="0"/>
                  <a:ea typeface="Calibri" panose="020F0502020204030204" pitchFamily="34" charset="0"/>
                </a:rPr>
                <a:t>0</a:t>
              </a:r>
              <a:r>
                <a:rPr lang="en-US" sz="1300" i="1">
                  <a:effectLst/>
                  <a:latin typeface="Times New Roman" panose="02020603050405020304" pitchFamily="18" charset="0"/>
                  <a:ea typeface="Calibri" panose="020F0502020204030204" pitchFamily="34" charset="0"/>
                </a:rPr>
                <a:t> </a:t>
              </a:r>
              <a:endParaRPr lang="en-US" sz="1300">
                <a:effectLst/>
                <a:latin typeface="Times New Roman" panose="02020603050405020304" pitchFamily="18" charset="0"/>
                <a:ea typeface="Calibri" panose="020F0502020204030204" pitchFamily="34" charset="0"/>
              </a:endParaRPr>
            </a:p>
          </p:txBody>
        </p:sp>
        <p:sp>
          <p:nvSpPr>
            <p:cNvPr id="34" name="Text Box 464"/>
            <p:cNvSpPr txBox="1">
              <a:spLocks noChangeArrowheads="1"/>
            </p:cNvSpPr>
            <p:nvPr/>
          </p:nvSpPr>
          <p:spPr bwMode="auto">
            <a:xfrm>
              <a:off x="4735" y="11434"/>
              <a:ext cx="1366" cy="5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91440" tIns="45720" rIns="91440" bIns="45720" anchor="t" anchorCtr="0" upright="1">
              <a:noAutofit/>
            </a:bodyPr>
            <a:lstStyle/>
            <a:p>
              <a:pPr algn="ctr">
                <a:lnSpc>
                  <a:spcPct val="150000"/>
                </a:lnSpc>
                <a:spcBef>
                  <a:spcPts val="300"/>
                </a:spcBef>
                <a:spcAft>
                  <a:spcPts val="300"/>
                </a:spcAft>
              </a:pPr>
              <a:r>
                <a:rPr lang="en-US" sz="1300" i="1">
                  <a:effectLst/>
                  <a:latin typeface="Times New Roman" panose="02020603050405020304" pitchFamily="18" charset="0"/>
                  <a:ea typeface="Calibri" panose="020F0502020204030204" pitchFamily="34" charset="0"/>
                </a:rPr>
                <a:t>-L/ (K</a:t>
              </a:r>
              <a:r>
                <a:rPr lang="en-US" sz="1300" i="1" baseline="-25000">
                  <a:effectLst/>
                  <a:latin typeface="Times New Roman" panose="02020603050405020304" pitchFamily="18" charset="0"/>
                  <a:ea typeface="Calibri" panose="020F0502020204030204" pitchFamily="34" charset="0"/>
                </a:rPr>
                <a:t>s</a:t>
              </a:r>
              <a:r>
                <a:rPr lang="en-US" sz="1300" i="1">
                  <a:effectLst/>
                  <a:latin typeface="Times New Roman" panose="02020603050405020304" pitchFamily="18" charset="0"/>
                  <a:ea typeface="Calibri" panose="020F0502020204030204" pitchFamily="34" charset="0"/>
                </a:rPr>
                <a:t>R</a:t>
              </a:r>
              <a:r>
                <a:rPr lang="en-US" sz="1300" baseline="-25000">
                  <a:effectLst/>
                  <a:latin typeface="Times New Roman" panose="02020603050405020304" pitchFamily="18" charset="0"/>
                  <a:ea typeface="Calibri" panose="020F0502020204030204" pitchFamily="34" charset="0"/>
                </a:rPr>
                <a:t>0</a:t>
              </a:r>
              <a:r>
                <a:rPr lang="en-US" sz="1300">
                  <a:effectLst/>
                  <a:latin typeface="Times New Roman" panose="02020603050405020304" pitchFamily="18" charset="0"/>
                  <a:ea typeface="Calibri" panose="020F0502020204030204" pitchFamily="34" charset="0"/>
                </a:rPr>
                <a:t>)</a:t>
              </a:r>
            </a:p>
            <a:p>
              <a:pPr algn="just">
                <a:lnSpc>
                  <a:spcPct val="150000"/>
                </a:lnSpc>
                <a:spcBef>
                  <a:spcPts val="300"/>
                </a:spcBef>
                <a:spcAft>
                  <a:spcPts val="300"/>
                </a:spcAft>
              </a:pPr>
              <a:r>
                <a:rPr lang="en-US" sz="1300">
                  <a:effectLst/>
                  <a:latin typeface="Times New Roman" panose="02020603050405020304" pitchFamily="18" charset="0"/>
                  <a:ea typeface="Calibri" panose="020F0502020204030204" pitchFamily="34" charset="0"/>
                </a:rPr>
                <a:t> </a:t>
              </a:r>
            </a:p>
          </p:txBody>
        </p:sp>
        <p:sp>
          <p:nvSpPr>
            <p:cNvPr id="35" name="Text Box 465"/>
            <p:cNvSpPr txBox="1">
              <a:spLocks noChangeArrowheads="1"/>
            </p:cNvSpPr>
            <p:nvPr/>
          </p:nvSpPr>
          <p:spPr bwMode="auto">
            <a:xfrm>
              <a:off x="3172" y="11434"/>
              <a:ext cx="589" cy="4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91440" tIns="45720" rIns="91440" bIns="45720" anchor="t" anchorCtr="0" upright="1">
              <a:noAutofit/>
            </a:bodyPr>
            <a:lstStyle/>
            <a:p>
              <a:pPr algn="just">
                <a:lnSpc>
                  <a:spcPct val="150000"/>
                </a:lnSpc>
                <a:spcBef>
                  <a:spcPts val="300"/>
                </a:spcBef>
                <a:spcAft>
                  <a:spcPts val="300"/>
                </a:spcAft>
              </a:pPr>
              <a:r>
                <a:rPr lang="en-US" sz="1300" i="1">
                  <a:effectLst/>
                  <a:latin typeface="Times New Roman" panose="02020603050405020304" pitchFamily="18" charset="0"/>
                  <a:ea typeface="Calibri" panose="020F0502020204030204" pitchFamily="34" charset="0"/>
                </a:rPr>
                <a:t>0</a:t>
              </a:r>
              <a:endParaRPr lang="en-US" sz="1300">
                <a:effectLst/>
                <a:latin typeface="Times New Roman" panose="02020603050405020304" pitchFamily="18" charset="0"/>
                <a:ea typeface="Calibri" panose="020F0502020204030204" pitchFamily="34" charset="0"/>
              </a:endParaRPr>
            </a:p>
            <a:p>
              <a:pPr algn="just">
                <a:lnSpc>
                  <a:spcPct val="150000"/>
                </a:lnSpc>
                <a:spcBef>
                  <a:spcPts val="300"/>
                </a:spcBef>
                <a:spcAft>
                  <a:spcPts val="300"/>
                </a:spcAft>
              </a:pPr>
              <a:r>
                <a:rPr lang="en-US" sz="1300">
                  <a:effectLst/>
                  <a:latin typeface="Times New Roman" panose="02020603050405020304" pitchFamily="18" charset="0"/>
                  <a:ea typeface="Calibri" panose="020F0502020204030204" pitchFamily="34" charset="0"/>
                </a:rPr>
                <a:t> </a:t>
              </a:r>
            </a:p>
          </p:txBody>
        </p:sp>
        <p:sp>
          <p:nvSpPr>
            <p:cNvPr id="36" name="Oval 35"/>
            <p:cNvSpPr>
              <a:spLocks noChangeArrowheads="1"/>
            </p:cNvSpPr>
            <p:nvPr/>
          </p:nvSpPr>
          <p:spPr bwMode="auto">
            <a:xfrm>
              <a:off x="3215" y="9867"/>
              <a:ext cx="112" cy="112"/>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en-US"/>
            </a:p>
          </p:txBody>
        </p:sp>
        <p:sp>
          <p:nvSpPr>
            <p:cNvPr id="37" name="Oval 36"/>
            <p:cNvSpPr>
              <a:spLocks noChangeArrowheads="1"/>
            </p:cNvSpPr>
            <p:nvPr/>
          </p:nvSpPr>
          <p:spPr bwMode="auto">
            <a:xfrm>
              <a:off x="5615" y="11337"/>
              <a:ext cx="112" cy="112"/>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en-US"/>
            </a:p>
          </p:txBody>
        </p:sp>
        <p:sp>
          <p:nvSpPr>
            <p:cNvPr id="38" name="Oval 37"/>
            <p:cNvSpPr>
              <a:spLocks noChangeArrowheads="1"/>
            </p:cNvSpPr>
            <p:nvPr/>
          </p:nvSpPr>
          <p:spPr bwMode="auto">
            <a:xfrm>
              <a:off x="6800" y="11322"/>
              <a:ext cx="112" cy="112"/>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en-US"/>
            </a:p>
          </p:txBody>
        </p:sp>
        <p:sp>
          <p:nvSpPr>
            <p:cNvPr id="39" name="Oval 38"/>
            <p:cNvSpPr>
              <a:spLocks noChangeArrowheads="1"/>
            </p:cNvSpPr>
            <p:nvPr/>
          </p:nvSpPr>
          <p:spPr bwMode="auto">
            <a:xfrm>
              <a:off x="3215" y="8532"/>
              <a:ext cx="112" cy="112"/>
            </a:xfrm>
            <a:prstGeom prst="ellipse">
              <a:avLst/>
            </a:prstGeom>
            <a:solidFill>
              <a:srgbClr val="FFFFFF"/>
            </a:solidFill>
            <a:ln w="9525">
              <a:solidFill>
                <a:srgbClr val="000000"/>
              </a:solidFill>
              <a:round/>
              <a:headEnd/>
              <a:tailEnd/>
            </a:ln>
          </p:spPr>
          <p:txBody>
            <a:bodyPr rot="0" vert="horz" wrap="square" lIns="91440" tIns="45720" rIns="91440" bIns="45720" anchor="t" anchorCtr="0" upright="1">
              <a:noAutofit/>
            </a:bodyPr>
            <a:lstStyle/>
            <a:p>
              <a:endParaRPr lang="en-US"/>
            </a:p>
          </p:txBody>
        </p:sp>
        <p:sp>
          <p:nvSpPr>
            <p:cNvPr id="40" name="Text Box 470"/>
            <p:cNvSpPr txBox="1">
              <a:spLocks noChangeArrowheads="1"/>
            </p:cNvSpPr>
            <p:nvPr/>
          </p:nvSpPr>
          <p:spPr bwMode="auto">
            <a:xfrm>
              <a:off x="6403" y="11420"/>
              <a:ext cx="1366" cy="5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91440" tIns="45720" rIns="91440" bIns="45720" anchor="t" anchorCtr="0" upright="1">
              <a:noAutofit/>
            </a:bodyPr>
            <a:lstStyle/>
            <a:p>
              <a:pPr algn="ctr">
                <a:lnSpc>
                  <a:spcPct val="150000"/>
                </a:lnSpc>
                <a:spcBef>
                  <a:spcPts val="300"/>
                </a:spcBef>
                <a:spcAft>
                  <a:spcPts val="300"/>
                </a:spcAft>
              </a:pPr>
              <a:r>
                <a:rPr lang="en-US" sz="1300" i="1">
                  <a:effectLst/>
                  <a:latin typeface="Times New Roman" panose="02020603050405020304" pitchFamily="18" charset="0"/>
                  <a:ea typeface="Calibri" panose="020F0502020204030204" pitchFamily="34" charset="0"/>
                </a:rPr>
                <a:t>L/ (K</a:t>
              </a:r>
              <a:r>
                <a:rPr lang="en-US" sz="1300" i="1" baseline="-25000">
                  <a:effectLst/>
                  <a:latin typeface="Times New Roman" panose="02020603050405020304" pitchFamily="18" charset="0"/>
                  <a:ea typeface="Calibri" panose="020F0502020204030204" pitchFamily="34" charset="0"/>
                </a:rPr>
                <a:t>s</a:t>
              </a:r>
              <a:r>
                <a:rPr lang="en-US" sz="1300" i="1">
                  <a:effectLst/>
                  <a:latin typeface="Times New Roman" panose="02020603050405020304" pitchFamily="18" charset="0"/>
                  <a:ea typeface="Calibri" panose="020F0502020204030204" pitchFamily="34" charset="0"/>
                </a:rPr>
                <a:t>R</a:t>
              </a:r>
              <a:r>
                <a:rPr lang="en-US" sz="1300" baseline="-25000">
                  <a:effectLst/>
                  <a:latin typeface="Times New Roman" panose="02020603050405020304" pitchFamily="18" charset="0"/>
                  <a:ea typeface="Calibri" panose="020F0502020204030204" pitchFamily="34" charset="0"/>
                </a:rPr>
                <a:t>0</a:t>
              </a:r>
              <a:r>
                <a:rPr lang="en-US" sz="1300">
                  <a:effectLst/>
                  <a:latin typeface="Times New Roman" panose="02020603050405020304" pitchFamily="18" charset="0"/>
                  <a:ea typeface="Calibri" panose="020F0502020204030204" pitchFamily="34" charset="0"/>
                </a:rPr>
                <a:t>)</a:t>
              </a:r>
            </a:p>
            <a:p>
              <a:pPr algn="ctr">
                <a:lnSpc>
                  <a:spcPct val="150000"/>
                </a:lnSpc>
                <a:spcBef>
                  <a:spcPts val="300"/>
                </a:spcBef>
                <a:spcAft>
                  <a:spcPts val="300"/>
                </a:spcAft>
              </a:pPr>
              <a:r>
                <a:rPr lang="en-US" sz="1300">
                  <a:effectLst/>
                  <a:latin typeface="Times New Roman" panose="02020603050405020304" pitchFamily="18" charset="0"/>
                  <a:ea typeface="Calibri" panose="020F0502020204030204" pitchFamily="34" charset="0"/>
                </a:rPr>
                <a:t> </a:t>
              </a:r>
            </a:p>
          </p:txBody>
        </p:sp>
      </p:grpSp>
      <p:sp>
        <p:nvSpPr>
          <p:cNvPr id="6" name="Rectangle 5"/>
          <p:cNvSpPr/>
          <p:nvPr/>
        </p:nvSpPr>
        <p:spPr>
          <a:xfrm>
            <a:off x="600518" y="1686626"/>
            <a:ext cx="5027338" cy="579967"/>
          </a:xfrm>
          <a:prstGeom prst="rect">
            <a:avLst/>
          </a:prstGeom>
        </p:spPr>
        <p:txBody>
          <a:bodyPr wrap="none">
            <a:spAutoFit/>
          </a:bodyPr>
          <a:lstStyle/>
          <a:p>
            <a:pPr marL="342900" lvl="0" indent="-342900" algn="just">
              <a:lnSpc>
                <a:spcPct val="150000"/>
              </a:lnSpc>
              <a:spcBef>
                <a:spcPts val="400"/>
              </a:spcBef>
              <a:spcAft>
                <a:spcPts val="400"/>
              </a:spcAft>
              <a:buFont typeface="+mj-lt"/>
              <a:buAutoNum type="alphaLcPeriod"/>
            </a:pPr>
            <a:r>
              <a:rPr lang="tr-TR" sz="2400" b="1" dirty="0">
                <a:solidFill>
                  <a:srgbClr val="0D830D"/>
                </a:solidFill>
                <a:latin typeface="Times New Roman" panose="02020603050405020304" pitchFamily="18" charset="0"/>
                <a:ea typeface="Calibri" panose="020F0502020204030204" pitchFamily="34" charset="0"/>
              </a:rPr>
              <a:t>Mất ổn định hướng khi quay vòng</a:t>
            </a:r>
            <a:endParaRPr lang="en-US" sz="2400" dirty="0">
              <a:solidFill>
                <a:srgbClr val="0D830D"/>
              </a:solidFill>
              <a:effectLst/>
              <a:latin typeface="Times New Roman" panose="02020603050405020304" pitchFamily="18" charset="0"/>
              <a:ea typeface="Calibri" panose="020F0502020204030204" pitchFamily="34" charset="0"/>
            </a:endParaRPr>
          </a:p>
        </p:txBody>
      </p:sp>
      <p:sp>
        <p:nvSpPr>
          <p:cNvPr id="8" name="Rectangle 7"/>
          <p:cNvSpPr/>
          <p:nvPr/>
        </p:nvSpPr>
        <p:spPr>
          <a:xfrm>
            <a:off x="148378" y="5980971"/>
            <a:ext cx="8382000" cy="830997"/>
          </a:xfrm>
          <a:prstGeom prst="rect">
            <a:avLst/>
          </a:prstGeom>
        </p:spPr>
        <p:txBody>
          <a:bodyPr wrap="square">
            <a:spAutoFit/>
          </a:bodyPr>
          <a:lstStyle/>
          <a:p>
            <a:pPr algn="ctr">
              <a:spcBef>
                <a:spcPts val="300"/>
              </a:spcBef>
              <a:spcAft>
                <a:spcPts val="300"/>
              </a:spcAft>
            </a:pPr>
            <a:r>
              <a:rPr lang="en-US" sz="2400" b="1" i="1" dirty="0" err="1">
                <a:latin typeface="Times New Roman" panose="02020603050405020304" pitchFamily="18" charset="0"/>
                <a:ea typeface="Calibri" panose="020F0502020204030204" pitchFamily="34" charset="0"/>
              </a:rPr>
              <a:t>Hình</a:t>
            </a:r>
            <a:r>
              <a:rPr lang="en-US" sz="2400" b="1" i="1" dirty="0">
                <a:latin typeface="Times New Roman" panose="02020603050405020304" pitchFamily="18" charset="0"/>
                <a:ea typeface="Calibri" panose="020F0502020204030204" pitchFamily="34" charset="0"/>
              </a:rPr>
              <a:t> </a:t>
            </a:r>
            <a:r>
              <a:rPr lang="en-US" sz="2400" b="1" i="1" dirty="0" smtClean="0">
                <a:latin typeface="Times New Roman" panose="02020603050405020304" pitchFamily="18" charset="0"/>
                <a:ea typeface="Calibri" panose="020F0502020204030204" pitchFamily="34" charset="0"/>
              </a:rPr>
              <a:t>1.1.</a:t>
            </a:r>
            <a:r>
              <a:rPr lang="en-US" sz="2400" dirty="0" smtClean="0">
                <a:latin typeface="Times New Roman" panose="02020603050405020304" pitchFamily="18" charset="0"/>
                <a:ea typeface="Calibri" panose="020F0502020204030204" pitchFamily="34" charset="0"/>
              </a:rPr>
              <a:t> </a:t>
            </a:r>
            <a:r>
              <a:rPr lang="vi-VN" sz="2400" b="1" i="1" dirty="0">
                <a:latin typeface="Times New Roman" panose="02020603050405020304" pitchFamily="18" charset="0"/>
                <a:ea typeface="Calibri" panose="020F0502020204030204" pitchFamily="34" charset="0"/>
              </a:rPr>
              <a:t>Ảnh hưởng của K</a:t>
            </a:r>
            <a:r>
              <a:rPr lang="vi-VN" sz="2400" b="1" i="1" baseline="-25000" dirty="0">
                <a:latin typeface="Times New Roman" panose="02020603050405020304" pitchFamily="18" charset="0"/>
                <a:ea typeface="Calibri" panose="020F0502020204030204" pitchFamily="34" charset="0"/>
              </a:rPr>
              <a:t>s</a:t>
            </a:r>
            <a:r>
              <a:rPr lang="vi-VN" sz="2400" b="1" i="1" dirty="0">
                <a:latin typeface="Times New Roman" panose="02020603050405020304" pitchFamily="18" charset="0"/>
                <a:ea typeface="Calibri" panose="020F0502020204030204" pitchFamily="34" charset="0"/>
              </a:rPr>
              <a:t> đến q</a:t>
            </a:r>
            <a:r>
              <a:rPr lang="en-US" sz="2400" b="1" i="1" dirty="0" err="1">
                <a:latin typeface="Times New Roman" panose="02020603050405020304" pitchFamily="18" charset="0"/>
                <a:ea typeface="Calibri" panose="020F0502020204030204" pitchFamily="34" charset="0"/>
              </a:rPr>
              <a:t>uan</a:t>
            </a:r>
            <a:r>
              <a:rPr lang="en-US" sz="2400" b="1" i="1" dirty="0">
                <a:latin typeface="Times New Roman" panose="02020603050405020304" pitchFamily="18" charset="0"/>
                <a:ea typeface="Calibri" panose="020F0502020204030204" pitchFamily="34" charset="0"/>
              </a:rPr>
              <a:t> </a:t>
            </a:r>
            <a:r>
              <a:rPr lang="en-US" sz="2400" b="1" i="1" dirty="0" err="1">
                <a:latin typeface="Times New Roman" panose="02020603050405020304" pitchFamily="18" charset="0"/>
                <a:ea typeface="Calibri" panose="020F0502020204030204" pitchFamily="34" charset="0"/>
              </a:rPr>
              <a:t>hệ</a:t>
            </a:r>
            <a:r>
              <a:rPr lang="en-US" sz="2400" b="1" i="1" dirty="0">
                <a:latin typeface="Times New Roman" panose="02020603050405020304" pitchFamily="18" charset="0"/>
                <a:ea typeface="Calibri" panose="020F0502020204030204" pitchFamily="34" charset="0"/>
              </a:rPr>
              <a:t> </a:t>
            </a:r>
            <a:r>
              <a:rPr lang="en-US" sz="2400" b="1" i="1" dirty="0" err="1">
                <a:latin typeface="Times New Roman" panose="02020603050405020304" pitchFamily="18" charset="0"/>
                <a:ea typeface="Calibri" panose="020F0502020204030204" pitchFamily="34" charset="0"/>
              </a:rPr>
              <a:t>giữa</a:t>
            </a:r>
            <a:r>
              <a:rPr lang="en-US" sz="2400" b="1" i="1" dirty="0">
                <a:latin typeface="Times New Roman" panose="02020603050405020304" pitchFamily="18" charset="0"/>
                <a:ea typeface="Calibri" panose="020F0502020204030204" pitchFamily="34" charset="0"/>
              </a:rPr>
              <a:t> </a:t>
            </a:r>
            <a:r>
              <a:rPr lang="vi-VN" sz="2400" b="1" i="1" dirty="0">
                <a:latin typeface="Times New Roman" panose="02020603050405020304" pitchFamily="18" charset="0"/>
                <a:ea typeface="Calibri" panose="020F0502020204030204" pitchFamily="34" charset="0"/>
              </a:rPr>
              <a:t>góc quay thực tế và gia tốc hướng tâm với bán kính quay vòng R = const.</a:t>
            </a:r>
            <a:endParaRPr lang="en-US" sz="24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02949926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185670" y="-153943"/>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buNone/>
            </a:pPr>
            <a:r>
              <a:rPr lang="en-US" sz="2600" b="1" dirty="0">
                <a:solidFill>
                  <a:schemeClr val="bg1"/>
                </a:solidFill>
                <a:latin typeface="Times New Roman" panose="02020603050405020304" pitchFamily="18" charset="0"/>
                <a:cs typeface="Times New Roman" panose="02020603050405020304" pitchFamily="18" charset="0"/>
              </a:rPr>
              <a:t>CHƯƠNG 1: TỔNG QUAN VẤN ĐỀ NGHIÊN CỨU</a:t>
            </a:r>
          </a:p>
        </p:txBody>
      </p:sp>
      <p:sp>
        <p:nvSpPr>
          <p:cNvPr id="2" name="Rectangle 1"/>
          <p:cNvSpPr/>
          <p:nvPr/>
        </p:nvSpPr>
        <p:spPr>
          <a:xfrm>
            <a:off x="185670" y="857049"/>
            <a:ext cx="8877300" cy="523220"/>
          </a:xfrm>
          <a:prstGeom prst="rect">
            <a:avLst/>
          </a:prstGeom>
        </p:spPr>
        <p:txBody>
          <a:bodyPr wrap="square">
            <a:spAutoFit/>
          </a:bodyPr>
          <a:lstStyle/>
          <a:p>
            <a:r>
              <a:rPr 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1.2. </a:t>
            </a:r>
            <a:r>
              <a:rPr lang="en-US" sz="2800" b="1" dirty="0" err="1">
                <a:solidFill>
                  <a:srgbClr val="FF0000"/>
                </a:solidFill>
              </a:rPr>
              <a:t>Ổn</a:t>
            </a:r>
            <a:r>
              <a:rPr lang="en-US" sz="2800" b="1" dirty="0">
                <a:solidFill>
                  <a:srgbClr val="FF0000"/>
                </a:solidFill>
              </a:rPr>
              <a:t> </a:t>
            </a:r>
            <a:r>
              <a:rPr lang="en-US" sz="2800" b="1" dirty="0" err="1">
                <a:solidFill>
                  <a:srgbClr val="FF0000"/>
                </a:solidFill>
              </a:rPr>
              <a:t>định</a:t>
            </a:r>
            <a:r>
              <a:rPr lang="en-US" sz="2800" b="1" dirty="0">
                <a:solidFill>
                  <a:srgbClr val="FF0000"/>
                </a:solidFill>
              </a:rPr>
              <a:t> </a:t>
            </a:r>
            <a:r>
              <a:rPr lang="en-US" sz="2800" b="1" dirty="0" err="1">
                <a:solidFill>
                  <a:srgbClr val="FF0000"/>
                </a:solidFill>
              </a:rPr>
              <a:t>quỹ</a:t>
            </a:r>
            <a:r>
              <a:rPr lang="en-US" sz="2800" b="1" dirty="0">
                <a:solidFill>
                  <a:srgbClr val="FF0000"/>
                </a:solidFill>
              </a:rPr>
              <a:t> </a:t>
            </a:r>
            <a:r>
              <a:rPr lang="en-US" sz="2800" b="1" dirty="0" err="1">
                <a:solidFill>
                  <a:srgbClr val="FF0000"/>
                </a:solidFill>
              </a:rPr>
              <a:t>đạo</a:t>
            </a:r>
            <a:r>
              <a:rPr lang="en-US" sz="2800" b="1" dirty="0">
                <a:solidFill>
                  <a:srgbClr val="FF0000"/>
                </a:solidFill>
              </a:rPr>
              <a:t> </a:t>
            </a:r>
            <a:r>
              <a:rPr lang="en-US" sz="2800" b="1" dirty="0" err="1">
                <a:solidFill>
                  <a:srgbClr val="FF0000"/>
                </a:solidFill>
              </a:rPr>
              <a:t>chuyển</a:t>
            </a:r>
            <a:r>
              <a:rPr lang="en-US" sz="2800" b="1" dirty="0">
                <a:solidFill>
                  <a:srgbClr val="FF0000"/>
                </a:solidFill>
              </a:rPr>
              <a:t> </a:t>
            </a:r>
            <a:r>
              <a:rPr lang="en-US" sz="2800" b="1" dirty="0" err="1">
                <a:solidFill>
                  <a:srgbClr val="FF0000"/>
                </a:solidFill>
              </a:rPr>
              <a:t>động</a:t>
            </a:r>
            <a:r>
              <a:rPr lang="en-US" sz="2800" b="1" dirty="0">
                <a:solidFill>
                  <a:srgbClr val="FF0000"/>
                </a:solidFill>
              </a:rPr>
              <a:t> </a:t>
            </a:r>
            <a:r>
              <a:rPr lang="en-US" sz="2800" b="1" dirty="0" err="1">
                <a:solidFill>
                  <a:srgbClr val="FF0000"/>
                </a:solidFill>
              </a:rPr>
              <a:t>của</a:t>
            </a:r>
            <a:r>
              <a:rPr lang="en-US" sz="2800" b="1" dirty="0">
                <a:solidFill>
                  <a:srgbClr val="FF0000"/>
                </a:solidFill>
              </a:rPr>
              <a:t> ô </a:t>
            </a:r>
            <a:r>
              <a:rPr lang="en-US" sz="2800" b="1" dirty="0" err="1">
                <a:solidFill>
                  <a:srgbClr val="FF0000"/>
                </a:solidFill>
              </a:rPr>
              <a:t>tô</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
        <p:nvSpPr>
          <p:cNvPr id="6" name="Rectangle 5"/>
          <p:cNvSpPr/>
          <p:nvPr/>
        </p:nvSpPr>
        <p:spPr>
          <a:xfrm>
            <a:off x="533400" y="1284556"/>
            <a:ext cx="6647974" cy="1236557"/>
          </a:xfrm>
          <a:prstGeom prst="rect">
            <a:avLst/>
          </a:prstGeom>
        </p:spPr>
        <p:txBody>
          <a:bodyPr wrap="none">
            <a:spAutoFit/>
          </a:bodyPr>
          <a:lstStyle/>
          <a:p>
            <a:pPr algn="just">
              <a:lnSpc>
                <a:spcPct val="150000"/>
              </a:lnSpc>
              <a:spcBef>
                <a:spcPts val="400"/>
              </a:spcBef>
              <a:spcAft>
                <a:spcPts val="400"/>
              </a:spcAft>
            </a:pPr>
            <a:r>
              <a:rPr lang="tr-TR" sz="2400" b="1" dirty="0">
                <a:solidFill>
                  <a:srgbClr val="0D830D"/>
                </a:solidFill>
                <a:latin typeface="Times New Roman" panose="02020603050405020304" pitchFamily="18" charset="0"/>
                <a:cs typeface="Times New Roman" panose="02020603050405020304" pitchFamily="18" charset="0"/>
              </a:rPr>
              <a:t>b.  Mất ổn định hướng do tác dụng của gió ngang</a:t>
            </a:r>
            <a:endParaRPr lang="en-US" sz="2400" dirty="0">
              <a:solidFill>
                <a:srgbClr val="0D830D"/>
              </a:solidFill>
              <a:latin typeface="Times New Roman" panose="02020603050405020304" pitchFamily="18" charset="0"/>
              <a:cs typeface="Times New Roman" panose="02020603050405020304" pitchFamily="18" charset="0"/>
            </a:endParaRPr>
          </a:p>
          <a:p>
            <a:pPr lvl="0" algn="just">
              <a:lnSpc>
                <a:spcPct val="150000"/>
              </a:lnSpc>
              <a:spcBef>
                <a:spcPts val="400"/>
              </a:spcBef>
              <a:spcAft>
                <a:spcPts val="400"/>
              </a:spcAft>
            </a:pPr>
            <a:endParaRPr lang="en-US" sz="2400" dirty="0">
              <a:solidFill>
                <a:srgbClr val="0D830D"/>
              </a:solidFill>
              <a:effectLst/>
              <a:latin typeface="Times New Roman" panose="02020603050405020304" pitchFamily="18" charset="0"/>
              <a:ea typeface="Calibri" panose="020F0502020204030204" pitchFamily="34" charset="0"/>
            </a:endParaRPr>
          </a:p>
        </p:txBody>
      </p:sp>
      <p:grpSp>
        <p:nvGrpSpPr>
          <p:cNvPr id="7" name="Group 6"/>
          <p:cNvGrpSpPr>
            <a:grpSpLocks/>
          </p:cNvGrpSpPr>
          <p:nvPr/>
        </p:nvGrpSpPr>
        <p:grpSpPr bwMode="auto">
          <a:xfrm>
            <a:off x="1718854" y="1979326"/>
            <a:ext cx="6243276" cy="3888074"/>
            <a:chOff x="2157" y="5590"/>
            <a:chExt cx="9150" cy="5507"/>
          </a:xfrm>
        </p:grpSpPr>
        <p:pic>
          <p:nvPicPr>
            <p:cNvPr id="8" name="Picture 7" descr="Image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a:off x="2614" y="6365"/>
              <a:ext cx="1038" cy="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descr="Image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a:off x="2602" y="8931"/>
              <a:ext cx="1038" cy="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descr="Image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a:off x="8725" y="6547"/>
              <a:ext cx="1038" cy="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descr="Image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a:off x="8728" y="9098"/>
              <a:ext cx="1038" cy="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3" name="Line 280"/>
            <p:cNvCxnSpPr>
              <a:cxnSpLocks noChangeShapeType="1"/>
            </p:cNvCxnSpPr>
            <p:nvPr/>
          </p:nvCxnSpPr>
          <p:spPr bwMode="auto">
            <a:xfrm>
              <a:off x="3147" y="5873"/>
              <a:ext cx="0" cy="4140"/>
            </a:xfrm>
            <a:prstGeom prst="line">
              <a:avLst/>
            </a:prstGeom>
            <a:noFill/>
            <a:ln w="9525">
              <a:solidFill>
                <a:srgbClr val="000000"/>
              </a:solidFill>
              <a:prstDash val="lg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14" name="AutoShape 281"/>
            <p:cNvSpPr>
              <a:spLocks noChangeArrowheads="1"/>
            </p:cNvSpPr>
            <p:nvPr/>
          </p:nvSpPr>
          <p:spPr bwMode="auto">
            <a:xfrm rot="13338973">
              <a:off x="2187" y="7358"/>
              <a:ext cx="1110" cy="179"/>
            </a:xfrm>
            <a:prstGeom prst="rightArrow">
              <a:avLst>
                <a:gd name="adj1" fmla="val 50000"/>
                <a:gd name="adj2" fmla="val 155028"/>
              </a:avLst>
            </a:prstGeom>
            <a:gradFill rotWithShape="1">
              <a:gsLst>
                <a:gs pos="0">
                  <a:srgbClr val="000000">
                    <a:gamma/>
                    <a:tint val="54118"/>
                    <a:invGamma/>
                  </a:srgbClr>
                </a:gs>
                <a:gs pos="100000">
                  <a:srgbClr val="000000">
                    <a:alpha val="89000"/>
                  </a:srgbClr>
                </a:gs>
              </a:gsLst>
              <a:lin ang="2700000" scaled="1"/>
            </a:gradFill>
            <a:ln>
              <a:noFill/>
            </a:ln>
            <a:effectLst/>
            <a:extLs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endParaRPr lang="en-US"/>
            </a:p>
          </p:txBody>
        </p:sp>
        <p:sp>
          <p:nvSpPr>
            <p:cNvPr id="15" name="AutoShape 282"/>
            <p:cNvSpPr>
              <a:spLocks noChangeArrowheads="1"/>
            </p:cNvSpPr>
            <p:nvPr/>
          </p:nvSpPr>
          <p:spPr bwMode="auto">
            <a:xfrm>
              <a:off x="3237" y="7735"/>
              <a:ext cx="1110" cy="179"/>
            </a:xfrm>
            <a:prstGeom prst="rightArrow">
              <a:avLst>
                <a:gd name="adj1" fmla="val 50000"/>
                <a:gd name="adj2" fmla="val 155028"/>
              </a:avLst>
            </a:prstGeom>
            <a:gradFill rotWithShape="1">
              <a:gsLst>
                <a:gs pos="0">
                  <a:srgbClr val="000000">
                    <a:gamma/>
                    <a:tint val="54118"/>
                    <a:invGamma/>
                  </a:srgbClr>
                </a:gs>
                <a:gs pos="100000">
                  <a:srgbClr val="000000">
                    <a:alpha val="89000"/>
                  </a:srgbClr>
                </a:gs>
              </a:gsLst>
              <a:lin ang="2700000" scaled="1"/>
            </a:gradFill>
            <a:ln>
              <a:noFill/>
            </a:ln>
            <a:effectLst/>
            <a:extLs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endParaRPr lang="en-US"/>
            </a:p>
          </p:txBody>
        </p:sp>
        <p:sp>
          <p:nvSpPr>
            <p:cNvPr id="16" name="Freeform 15"/>
            <p:cNvSpPr>
              <a:spLocks/>
            </p:cNvSpPr>
            <p:nvPr/>
          </p:nvSpPr>
          <p:spPr bwMode="auto">
            <a:xfrm>
              <a:off x="3147" y="8363"/>
              <a:ext cx="270" cy="858"/>
            </a:xfrm>
            <a:custGeom>
              <a:avLst/>
              <a:gdLst>
                <a:gd name="T0" fmla="*/ 0 w 270"/>
                <a:gd name="T1" fmla="*/ 858 h 858"/>
                <a:gd name="T2" fmla="*/ 270 w 270"/>
                <a:gd name="T3" fmla="*/ 0 h 858"/>
              </a:gdLst>
              <a:ahLst/>
              <a:cxnLst>
                <a:cxn ang="0">
                  <a:pos x="T0" y="T1"/>
                </a:cxn>
                <a:cxn ang="0">
                  <a:pos x="T2" y="T3"/>
                </a:cxn>
              </a:cxnLst>
              <a:rect l="0" t="0" r="r" b="b"/>
              <a:pathLst>
                <a:path w="270" h="858">
                  <a:moveTo>
                    <a:pt x="0" y="858"/>
                  </a:moveTo>
                  <a:lnTo>
                    <a:pt x="270" y="0"/>
                  </a:lnTo>
                </a:path>
              </a:pathLst>
            </a:custGeom>
            <a:noFill/>
            <a:ln w="19050" cap="flat" cmpd="sng">
              <a:solidFill>
                <a:srgbClr val="000000"/>
              </a:solidFill>
              <a:prstDash val="solid"/>
              <a:round/>
              <a:headEnd type="none" w="med" len="med"/>
              <a:tailEnd type="triangle" w="med" len="lg"/>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endParaRPr lang="en-US"/>
            </a:p>
          </p:txBody>
        </p:sp>
        <p:sp>
          <p:nvSpPr>
            <p:cNvPr id="18" name="Freeform 17"/>
            <p:cNvSpPr>
              <a:spLocks/>
            </p:cNvSpPr>
            <p:nvPr/>
          </p:nvSpPr>
          <p:spPr bwMode="auto">
            <a:xfrm>
              <a:off x="3147" y="6023"/>
              <a:ext cx="795" cy="632"/>
            </a:xfrm>
            <a:custGeom>
              <a:avLst/>
              <a:gdLst>
                <a:gd name="T0" fmla="*/ 0 w 660"/>
                <a:gd name="T1" fmla="*/ 512 h 512"/>
                <a:gd name="T2" fmla="*/ 660 w 660"/>
                <a:gd name="T3" fmla="*/ 0 h 512"/>
              </a:gdLst>
              <a:ahLst/>
              <a:cxnLst>
                <a:cxn ang="0">
                  <a:pos x="T0" y="T1"/>
                </a:cxn>
                <a:cxn ang="0">
                  <a:pos x="T2" y="T3"/>
                </a:cxn>
              </a:cxnLst>
              <a:rect l="0" t="0" r="r" b="b"/>
              <a:pathLst>
                <a:path w="660" h="512">
                  <a:moveTo>
                    <a:pt x="0" y="512"/>
                  </a:moveTo>
                  <a:lnTo>
                    <a:pt x="660" y="0"/>
                  </a:lnTo>
                </a:path>
              </a:pathLst>
            </a:custGeom>
            <a:noFill/>
            <a:ln w="19050" cap="flat" cmpd="sng">
              <a:solidFill>
                <a:srgbClr val="000000"/>
              </a:solidFill>
              <a:prstDash val="solid"/>
              <a:round/>
              <a:headEnd type="none" w="med" len="med"/>
              <a:tailEnd type="triangle" w="med" len="lg"/>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endParaRPr lang="en-US"/>
            </a:p>
          </p:txBody>
        </p:sp>
        <p:sp>
          <p:nvSpPr>
            <p:cNvPr id="19" name="Freeform 18"/>
            <p:cNvSpPr>
              <a:spLocks/>
            </p:cNvSpPr>
            <p:nvPr/>
          </p:nvSpPr>
          <p:spPr bwMode="auto">
            <a:xfrm>
              <a:off x="3147" y="6653"/>
              <a:ext cx="2670" cy="3555"/>
            </a:xfrm>
            <a:custGeom>
              <a:avLst/>
              <a:gdLst>
                <a:gd name="T0" fmla="*/ 0 w 2670"/>
                <a:gd name="T1" fmla="*/ 0 h 3555"/>
                <a:gd name="T2" fmla="*/ 2670 w 2670"/>
                <a:gd name="T3" fmla="*/ 3555 h 3555"/>
                <a:gd name="T4" fmla="*/ 15 w 2670"/>
                <a:gd name="T5" fmla="*/ 2550 h 3555"/>
              </a:gdLst>
              <a:ahLst/>
              <a:cxnLst>
                <a:cxn ang="0">
                  <a:pos x="T0" y="T1"/>
                </a:cxn>
                <a:cxn ang="0">
                  <a:pos x="T2" y="T3"/>
                </a:cxn>
                <a:cxn ang="0">
                  <a:pos x="T4" y="T5"/>
                </a:cxn>
              </a:cxnLst>
              <a:rect l="0" t="0" r="r" b="b"/>
              <a:pathLst>
                <a:path w="2670" h="3555">
                  <a:moveTo>
                    <a:pt x="0" y="0"/>
                  </a:moveTo>
                  <a:lnTo>
                    <a:pt x="2670" y="3555"/>
                  </a:lnTo>
                  <a:lnTo>
                    <a:pt x="15" y="2550"/>
                  </a:lnTo>
                </a:path>
              </a:pathLst>
            </a:custGeom>
            <a:noFill/>
            <a:ln w="9525" cap="flat"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endParaRPr lang="en-US"/>
            </a:p>
          </p:txBody>
        </p:sp>
        <p:cxnSp>
          <p:nvCxnSpPr>
            <p:cNvPr id="20" name="Line 286"/>
            <p:cNvCxnSpPr>
              <a:cxnSpLocks noChangeShapeType="1"/>
            </p:cNvCxnSpPr>
            <p:nvPr/>
          </p:nvCxnSpPr>
          <p:spPr bwMode="auto">
            <a:xfrm>
              <a:off x="3117" y="7793"/>
              <a:ext cx="2730" cy="2430"/>
            </a:xfrm>
            <a:prstGeom prst="line">
              <a:avLst/>
            </a:prstGeom>
            <a:noFill/>
            <a:ln w="9525">
              <a:solidFill>
                <a:srgbClr val="000000"/>
              </a:solidFill>
              <a:prstDash val="lg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21" name="AutoShape 287"/>
            <p:cNvSpPr>
              <a:spLocks noChangeArrowheads="1"/>
            </p:cNvSpPr>
            <p:nvPr/>
          </p:nvSpPr>
          <p:spPr bwMode="auto">
            <a:xfrm>
              <a:off x="3042" y="7703"/>
              <a:ext cx="225" cy="240"/>
            </a:xfrm>
            <a:prstGeom prst="flowChartSummingJunction">
              <a:avLst/>
            </a:prstGeom>
            <a:solidFill>
              <a:srgbClr val="969696"/>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endParaRPr lang="en-US"/>
            </a:p>
          </p:txBody>
        </p:sp>
        <p:sp>
          <p:nvSpPr>
            <p:cNvPr id="22" name="Arc 288"/>
            <p:cNvSpPr>
              <a:spLocks/>
            </p:cNvSpPr>
            <p:nvPr/>
          </p:nvSpPr>
          <p:spPr bwMode="auto">
            <a:xfrm>
              <a:off x="3135" y="6053"/>
              <a:ext cx="462" cy="420"/>
            </a:xfrm>
            <a:custGeom>
              <a:avLst/>
              <a:gdLst>
                <a:gd name="G0" fmla="+- 3314 0 0"/>
                <a:gd name="G1" fmla="+- 21600 0 0"/>
                <a:gd name="G2" fmla="+- 21600 0 0"/>
                <a:gd name="T0" fmla="*/ 0 w 22579"/>
                <a:gd name="T1" fmla="*/ 256 h 21600"/>
                <a:gd name="T2" fmla="*/ 22579 w 22579"/>
                <a:gd name="T3" fmla="*/ 11831 h 21600"/>
                <a:gd name="T4" fmla="*/ 3314 w 22579"/>
                <a:gd name="T5" fmla="*/ 21600 h 21600"/>
              </a:gdLst>
              <a:ahLst/>
              <a:cxnLst>
                <a:cxn ang="0">
                  <a:pos x="T0" y="T1"/>
                </a:cxn>
                <a:cxn ang="0">
                  <a:pos x="T2" y="T3"/>
                </a:cxn>
                <a:cxn ang="0">
                  <a:pos x="T4" y="T5"/>
                </a:cxn>
              </a:cxnLst>
              <a:rect l="0" t="0" r="r" b="b"/>
              <a:pathLst>
                <a:path w="22579" h="21600" fill="none" extrusionOk="0">
                  <a:moveTo>
                    <a:pt x="-1" y="255"/>
                  </a:moveTo>
                  <a:cubicBezTo>
                    <a:pt x="1096" y="85"/>
                    <a:pt x="2204" y="-1"/>
                    <a:pt x="3314" y="0"/>
                  </a:cubicBezTo>
                  <a:cubicBezTo>
                    <a:pt x="11451" y="0"/>
                    <a:pt x="18898" y="4573"/>
                    <a:pt x="22578" y="11831"/>
                  </a:cubicBezTo>
                </a:path>
                <a:path w="22579" h="21600" stroke="0" extrusionOk="0">
                  <a:moveTo>
                    <a:pt x="-1" y="255"/>
                  </a:moveTo>
                  <a:cubicBezTo>
                    <a:pt x="1096" y="85"/>
                    <a:pt x="2204" y="-1"/>
                    <a:pt x="3314" y="0"/>
                  </a:cubicBezTo>
                  <a:cubicBezTo>
                    <a:pt x="11451" y="0"/>
                    <a:pt x="18898" y="4573"/>
                    <a:pt x="22578" y="11831"/>
                  </a:cubicBezTo>
                  <a:lnTo>
                    <a:pt x="3314" y="21600"/>
                  </a:lnTo>
                  <a:close/>
                </a:path>
              </a:pathLst>
            </a:custGeom>
            <a:noFill/>
            <a:ln w="9525">
              <a:solidFill>
                <a:srgbClr val="000000"/>
              </a:solidFill>
              <a:round/>
              <a:headEnd type="triangle" w="sm" len="med"/>
              <a:tailEnd type="triangle" w="sm"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endParaRPr lang="en-US"/>
            </a:p>
          </p:txBody>
        </p:sp>
        <p:sp>
          <p:nvSpPr>
            <p:cNvPr id="23" name="Arc 289"/>
            <p:cNvSpPr>
              <a:spLocks/>
            </p:cNvSpPr>
            <p:nvPr/>
          </p:nvSpPr>
          <p:spPr bwMode="auto">
            <a:xfrm>
              <a:off x="3140" y="8633"/>
              <a:ext cx="179" cy="405"/>
            </a:xfrm>
            <a:custGeom>
              <a:avLst/>
              <a:gdLst>
                <a:gd name="G0" fmla="+- 3314 0 0"/>
                <a:gd name="G1" fmla="+- 21600 0 0"/>
                <a:gd name="G2" fmla="+- 21600 0 0"/>
                <a:gd name="T0" fmla="*/ 0 w 11958"/>
                <a:gd name="T1" fmla="*/ 256 h 21600"/>
                <a:gd name="T2" fmla="*/ 11958 w 11958"/>
                <a:gd name="T3" fmla="*/ 1805 h 21600"/>
                <a:gd name="T4" fmla="*/ 3314 w 11958"/>
                <a:gd name="T5" fmla="*/ 21600 h 21600"/>
              </a:gdLst>
              <a:ahLst/>
              <a:cxnLst>
                <a:cxn ang="0">
                  <a:pos x="T0" y="T1"/>
                </a:cxn>
                <a:cxn ang="0">
                  <a:pos x="T2" y="T3"/>
                </a:cxn>
                <a:cxn ang="0">
                  <a:pos x="T4" y="T5"/>
                </a:cxn>
              </a:cxnLst>
              <a:rect l="0" t="0" r="r" b="b"/>
              <a:pathLst>
                <a:path w="11958" h="21600" fill="none" extrusionOk="0">
                  <a:moveTo>
                    <a:pt x="-1" y="255"/>
                  </a:moveTo>
                  <a:cubicBezTo>
                    <a:pt x="1096" y="85"/>
                    <a:pt x="2204" y="-1"/>
                    <a:pt x="3314" y="0"/>
                  </a:cubicBezTo>
                  <a:cubicBezTo>
                    <a:pt x="6288" y="0"/>
                    <a:pt x="9231" y="614"/>
                    <a:pt x="11957" y="1805"/>
                  </a:cubicBezTo>
                </a:path>
                <a:path w="11958" h="21600" stroke="0" extrusionOk="0">
                  <a:moveTo>
                    <a:pt x="-1" y="255"/>
                  </a:moveTo>
                  <a:cubicBezTo>
                    <a:pt x="1096" y="85"/>
                    <a:pt x="2204" y="-1"/>
                    <a:pt x="3314" y="0"/>
                  </a:cubicBezTo>
                  <a:cubicBezTo>
                    <a:pt x="6288" y="0"/>
                    <a:pt x="9231" y="614"/>
                    <a:pt x="11957" y="1805"/>
                  </a:cubicBezTo>
                  <a:lnTo>
                    <a:pt x="3314" y="21600"/>
                  </a:lnTo>
                  <a:close/>
                </a:path>
              </a:pathLst>
            </a:custGeom>
            <a:noFill/>
            <a:ln w="9525">
              <a:solidFill>
                <a:srgbClr val="000000"/>
              </a:solidFill>
              <a:round/>
              <a:headEnd type="none" w="sm" len="med"/>
              <a:tailEnd type="none" w="sm"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endParaRPr lang="en-US"/>
            </a:p>
          </p:txBody>
        </p:sp>
        <p:sp>
          <p:nvSpPr>
            <p:cNvPr id="24" name="Text Box 290"/>
            <p:cNvSpPr txBox="1">
              <a:spLocks noChangeArrowheads="1"/>
            </p:cNvSpPr>
            <p:nvPr/>
          </p:nvSpPr>
          <p:spPr bwMode="auto">
            <a:xfrm>
              <a:off x="2157" y="7360"/>
              <a:ext cx="720" cy="5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91440" tIns="45720" rIns="91440" bIns="45720" anchor="t" anchorCtr="0" upright="1">
              <a:noAutofit/>
            </a:bodyPr>
            <a:lstStyle/>
            <a:p>
              <a:pPr algn="just">
                <a:lnSpc>
                  <a:spcPct val="150000"/>
                </a:lnSpc>
                <a:spcBef>
                  <a:spcPts val="300"/>
                </a:spcBef>
                <a:spcAft>
                  <a:spcPts val="300"/>
                </a:spcAft>
              </a:pPr>
              <a:r>
                <a:rPr lang="en-US" sz="1300" i="1">
                  <a:effectLst/>
                  <a:latin typeface="Times New Roman" panose="02020603050405020304" pitchFamily="18" charset="0"/>
                  <a:ea typeface="Calibri" panose="020F0502020204030204" pitchFamily="34" charset="0"/>
                </a:rPr>
                <a:t>F</a:t>
              </a:r>
              <a:r>
                <a:rPr lang="en-US" sz="1300" i="1" baseline="-25000">
                  <a:effectLst/>
                  <a:latin typeface="Times New Roman" panose="02020603050405020304" pitchFamily="18" charset="0"/>
                  <a:ea typeface="Calibri" panose="020F0502020204030204" pitchFamily="34" charset="0"/>
                </a:rPr>
                <a:t>lt</a:t>
              </a:r>
              <a:endParaRPr lang="en-US" sz="1300">
                <a:effectLst/>
                <a:latin typeface="Times New Roman" panose="02020603050405020304" pitchFamily="18" charset="0"/>
                <a:ea typeface="Calibri" panose="020F0502020204030204" pitchFamily="34" charset="0"/>
              </a:endParaRPr>
            </a:p>
          </p:txBody>
        </p:sp>
        <p:sp>
          <p:nvSpPr>
            <p:cNvPr id="25" name="Text Box 291"/>
            <p:cNvSpPr txBox="1">
              <a:spLocks noChangeArrowheads="1"/>
            </p:cNvSpPr>
            <p:nvPr/>
          </p:nvSpPr>
          <p:spPr bwMode="auto">
            <a:xfrm>
              <a:off x="4347" y="7570"/>
              <a:ext cx="720" cy="5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91440" tIns="45720" rIns="91440" bIns="45720" anchor="t" anchorCtr="0" upright="1">
              <a:noAutofit/>
            </a:bodyPr>
            <a:lstStyle/>
            <a:p>
              <a:pPr algn="just">
                <a:lnSpc>
                  <a:spcPct val="150000"/>
                </a:lnSpc>
                <a:spcBef>
                  <a:spcPts val="300"/>
                </a:spcBef>
                <a:spcAft>
                  <a:spcPts val="300"/>
                </a:spcAft>
              </a:pPr>
              <a:r>
                <a:rPr lang="en-US" sz="1300" i="1">
                  <a:effectLst/>
                  <a:latin typeface="Times New Roman" panose="02020603050405020304" pitchFamily="18" charset="0"/>
                  <a:ea typeface="Calibri" panose="020F0502020204030204" pitchFamily="34" charset="0"/>
                </a:rPr>
                <a:t>F</a:t>
              </a:r>
              <a:r>
                <a:rPr lang="vi-VN" sz="1300" i="1" baseline="-25000">
                  <a:effectLst/>
                  <a:latin typeface="Times New Roman" panose="02020603050405020304" pitchFamily="18" charset="0"/>
                  <a:ea typeface="Calibri" panose="020F0502020204030204" pitchFamily="34" charset="0"/>
                </a:rPr>
                <a:t>w</a:t>
              </a:r>
              <a:endParaRPr lang="en-US" sz="1300">
                <a:effectLst/>
                <a:latin typeface="Times New Roman" panose="02020603050405020304" pitchFamily="18" charset="0"/>
                <a:ea typeface="Calibri" panose="020F0502020204030204" pitchFamily="34" charset="0"/>
              </a:endParaRPr>
            </a:p>
          </p:txBody>
        </p:sp>
        <p:sp>
          <p:nvSpPr>
            <p:cNvPr id="26" name="Text Box 292"/>
            <p:cNvSpPr txBox="1">
              <a:spLocks noChangeArrowheads="1"/>
            </p:cNvSpPr>
            <p:nvPr/>
          </p:nvSpPr>
          <p:spPr bwMode="auto">
            <a:xfrm>
              <a:off x="3222" y="5620"/>
              <a:ext cx="720" cy="5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91440" tIns="45720" rIns="91440" bIns="45720" anchor="t" anchorCtr="0" upright="1">
              <a:noAutofit/>
            </a:bodyPr>
            <a:lstStyle/>
            <a:p>
              <a:pPr algn="just">
                <a:lnSpc>
                  <a:spcPct val="150000"/>
                </a:lnSpc>
                <a:spcBef>
                  <a:spcPts val="300"/>
                </a:spcBef>
                <a:spcAft>
                  <a:spcPts val="300"/>
                </a:spcAft>
              </a:pPr>
              <a:r>
                <a:rPr lang="en-US" sz="1300" i="1">
                  <a:effectLst/>
                  <a:latin typeface="Times New Roman" panose="02020603050405020304" pitchFamily="18" charset="0"/>
                  <a:ea typeface="Calibri" panose="020F0502020204030204" pitchFamily="34" charset="0"/>
                </a:rPr>
                <a:t>α</a:t>
              </a:r>
              <a:r>
                <a:rPr lang="en-US" sz="1300" i="1" baseline="-25000">
                  <a:effectLst/>
                  <a:latin typeface="Times New Roman" panose="02020603050405020304" pitchFamily="18" charset="0"/>
                  <a:ea typeface="Calibri" panose="020F0502020204030204" pitchFamily="34" charset="0"/>
                </a:rPr>
                <a:t>f</a:t>
              </a:r>
              <a:endParaRPr lang="en-US" sz="1300">
                <a:effectLst/>
                <a:latin typeface="Times New Roman" panose="02020603050405020304" pitchFamily="18" charset="0"/>
                <a:ea typeface="Calibri" panose="020F0502020204030204" pitchFamily="34" charset="0"/>
              </a:endParaRPr>
            </a:p>
          </p:txBody>
        </p:sp>
        <p:sp>
          <p:nvSpPr>
            <p:cNvPr id="27" name="Text Box 293"/>
            <p:cNvSpPr txBox="1">
              <a:spLocks noChangeArrowheads="1"/>
            </p:cNvSpPr>
            <p:nvPr/>
          </p:nvSpPr>
          <p:spPr bwMode="auto">
            <a:xfrm>
              <a:off x="2697" y="8140"/>
              <a:ext cx="720" cy="5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91440" tIns="45720" rIns="91440" bIns="45720" anchor="t" anchorCtr="0" upright="1">
              <a:noAutofit/>
            </a:bodyPr>
            <a:lstStyle/>
            <a:p>
              <a:pPr algn="just">
                <a:lnSpc>
                  <a:spcPct val="150000"/>
                </a:lnSpc>
                <a:spcBef>
                  <a:spcPts val="300"/>
                </a:spcBef>
                <a:spcAft>
                  <a:spcPts val="300"/>
                </a:spcAft>
              </a:pPr>
              <a:r>
                <a:rPr lang="en-US" sz="1300" i="1">
                  <a:effectLst/>
                  <a:latin typeface="Times New Roman" panose="02020603050405020304" pitchFamily="18" charset="0"/>
                  <a:ea typeface="Calibri" panose="020F0502020204030204" pitchFamily="34" charset="0"/>
                </a:rPr>
                <a:t>α</a:t>
              </a:r>
              <a:r>
                <a:rPr lang="en-US" sz="1300" i="1" baseline="-25000">
                  <a:effectLst/>
                  <a:latin typeface="Times New Roman" panose="02020603050405020304" pitchFamily="18" charset="0"/>
                  <a:ea typeface="Calibri" panose="020F0502020204030204" pitchFamily="34" charset="0"/>
                </a:rPr>
                <a:t>r</a:t>
              </a:r>
              <a:endParaRPr lang="en-US" sz="1300">
                <a:effectLst/>
                <a:latin typeface="Times New Roman" panose="02020603050405020304" pitchFamily="18" charset="0"/>
                <a:ea typeface="Calibri" panose="020F0502020204030204" pitchFamily="34" charset="0"/>
              </a:endParaRPr>
            </a:p>
          </p:txBody>
        </p:sp>
        <p:sp>
          <p:nvSpPr>
            <p:cNvPr id="28" name="Oval 27"/>
            <p:cNvSpPr>
              <a:spLocks noChangeArrowheads="1"/>
            </p:cNvSpPr>
            <p:nvPr/>
          </p:nvSpPr>
          <p:spPr bwMode="auto">
            <a:xfrm>
              <a:off x="5757" y="10135"/>
              <a:ext cx="130" cy="125"/>
            </a:xfrm>
            <a:prstGeom prst="ellipse">
              <a:avLst/>
            </a:prstGeom>
            <a:solidFill>
              <a:srgbClr val="C0C0C0"/>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endParaRPr lang="en-US"/>
            </a:p>
          </p:txBody>
        </p:sp>
        <p:sp>
          <p:nvSpPr>
            <p:cNvPr id="29" name="Text Box 295"/>
            <p:cNvSpPr txBox="1">
              <a:spLocks noChangeArrowheads="1"/>
            </p:cNvSpPr>
            <p:nvPr/>
          </p:nvSpPr>
          <p:spPr bwMode="auto">
            <a:xfrm>
              <a:off x="3252" y="8453"/>
              <a:ext cx="720" cy="5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91440" tIns="45720" rIns="91440" bIns="45720" anchor="t" anchorCtr="0" upright="1">
              <a:noAutofit/>
            </a:bodyPr>
            <a:lstStyle/>
            <a:p>
              <a:pPr algn="just">
                <a:lnSpc>
                  <a:spcPct val="150000"/>
                </a:lnSpc>
                <a:spcBef>
                  <a:spcPts val="300"/>
                </a:spcBef>
                <a:spcAft>
                  <a:spcPts val="300"/>
                </a:spcAft>
              </a:pPr>
              <a:r>
                <a:rPr lang="en-US" sz="1300" i="1">
                  <a:effectLst/>
                  <a:latin typeface="Times New Roman" panose="02020603050405020304" pitchFamily="18" charset="0"/>
                  <a:ea typeface="Calibri" panose="020F0502020204030204" pitchFamily="34" charset="0"/>
                </a:rPr>
                <a:t>v</a:t>
              </a:r>
              <a:r>
                <a:rPr lang="en-US" sz="1300" i="1" baseline="-25000">
                  <a:effectLst/>
                  <a:latin typeface="Times New Roman" panose="02020603050405020304" pitchFamily="18" charset="0"/>
                  <a:ea typeface="Calibri" panose="020F0502020204030204" pitchFamily="34" charset="0"/>
                </a:rPr>
                <a:t>r</a:t>
              </a:r>
              <a:endParaRPr lang="en-US" sz="1300">
                <a:effectLst/>
                <a:latin typeface="Times New Roman" panose="02020603050405020304" pitchFamily="18" charset="0"/>
                <a:ea typeface="Calibri" panose="020F0502020204030204" pitchFamily="34" charset="0"/>
              </a:endParaRPr>
            </a:p>
          </p:txBody>
        </p:sp>
        <p:sp>
          <p:nvSpPr>
            <p:cNvPr id="30" name="Text Box 296"/>
            <p:cNvSpPr txBox="1">
              <a:spLocks noChangeArrowheads="1"/>
            </p:cNvSpPr>
            <p:nvPr/>
          </p:nvSpPr>
          <p:spPr bwMode="auto">
            <a:xfrm>
              <a:off x="3372" y="6250"/>
              <a:ext cx="720" cy="5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91440" tIns="45720" rIns="91440" bIns="45720" anchor="t" anchorCtr="0" upright="1">
              <a:noAutofit/>
            </a:bodyPr>
            <a:lstStyle/>
            <a:p>
              <a:pPr algn="just">
                <a:lnSpc>
                  <a:spcPct val="150000"/>
                </a:lnSpc>
                <a:spcBef>
                  <a:spcPts val="300"/>
                </a:spcBef>
                <a:spcAft>
                  <a:spcPts val="300"/>
                </a:spcAft>
              </a:pPr>
              <a:r>
                <a:rPr lang="en-US" sz="1300" i="1">
                  <a:effectLst/>
                  <a:latin typeface="Times New Roman" panose="02020603050405020304" pitchFamily="18" charset="0"/>
                  <a:ea typeface="Calibri" panose="020F0502020204030204" pitchFamily="34" charset="0"/>
                </a:rPr>
                <a:t>v</a:t>
              </a:r>
              <a:r>
                <a:rPr lang="en-US" sz="1300" i="1" baseline="-25000">
                  <a:effectLst/>
                  <a:latin typeface="Times New Roman" panose="02020603050405020304" pitchFamily="18" charset="0"/>
                  <a:ea typeface="Calibri" panose="020F0502020204030204" pitchFamily="34" charset="0"/>
                </a:rPr>
                <a:t>f</a:t>
              </a:r>
              <a:endParaRPr lang="en-US" sz="1300">
                <a:effectLst/>
                <a:latin typeface="Times New Roman" panose="02020603050405020304" pitchFamily="18" charset="0"/>
                <a:ea typeface="Calibri" panose="020F0502020204030204" pitchFamily="34" charset="0"/>
              </a:endParaRPr>
            </a:p>
          </p:txBody>
        </p:sp>
        <p:cxnSp>
          <p:nvCxnSpPr>
            <p:cNvPr id="31" name="Line 297"/>
            <p:cNvCxnSpPr>
              <a:cxnSpLocks noChangeShapeType="1"/>
            </p:cNvCxnSpPr>
            <p:nvPr/>
          </p:nvCxnSpPr>
          <p:spPr bwMode="auto">
            <a:xfrm>
              <a:off x="9252" y="6083"/>
              <a:ext cx="0" cy="4140"/>
            </a:xfrm>
            <a:prstGeom prst="line">
              <a:avLst/>
            </a:prstGeom>
            <a:noFill/>
            <a:ln w="9525">
              <a:solidFill>
                <a:srgbClr val="000000"/>
              </a:solidFill>
              <a:prstDash val="lg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32" name="AutoShape 298"/>
            <p:cNvSpPr>
              <a:spLocks noChangeArrowheads="1"/>
            </p:cNvSpPr>
            <p:nvPr/>
          </p:nvSpPr>
          <p:spPr bwMode="auto">
            <a:xfrm rot="2157581">
              <a:off x="9162" y="8288"/>
              <a:ext cx="1110" cy="179"/>
            </a:xfrm>
            <a:prstGeom prst="rightArrow">
              <a:avLst>
                <a:gd name="adj1" fmla="val 50000"/>
                <a:gd name="adj2" fmla="val 155028"/>
              </a:avLst>
            </a:prstGeom>
            <a:gradFill rotWithShape="1">
              <a:gsLst>
                <a:gs pos="0">
                  <a:srgbClr val="000000">
                    <a:gamma/>
                    <a:tint val="54118"/>
                    <a:invGamma/>
                  </a:srgbClr>
                </a:gs>
                <a:gs pos="100000">
                  <a:srgbClr val="000000">
                    <a:alpha val="89000"/>
                  </a:srgbClr>
                </a:gs>
              </a:gsLst>
              <a:lin ang="2700000" scaled="1"/>
            </a:gradFill>
            <a:ln>
              <a:noFill/>
            </a:ln>
            <a:effectLst/>
            <a:extLs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endParaRPr lang="en-US"/>
            </a:p>
          </p:txBody>
        </p:sp>
        <p:sp>
          <p:nvSpPr>
            <p:cNvPr id="33" name="AutoShape 299"/>
            <p:cNvSpPr>
              <a:spLocks noChangeArrowheads="1"/>
            </p:cNvSpPr>
            <p:nvPr/>
          </p:nvSpPr>
          <p:spPr bwMode="auto">
            <a:xfrm>
              <a:off x="9342" y="7945"/>
              <a:ext cx="1110" cy="179"/>
            </a:xfrm>
            <a:prstGeom prst="rightArrow">
              <a:avLst>
                <a:gd name="adj1" fmla="val 50000"/>
                <a:gd name="adj2" fmla="val 155028"/>
              </a:avLst>
            </a:prstGeom>
            <a:gradFill rotWithShape="1">
              <a:gsLst>
                <a:gs pos="0">
                  <a:srgbClr val="000000">
                    <a:gamma/>
                    <a:tint val="54118"/>
                    <a:invGamma/>
                  </a:srgbClr>
                </a:gs>
                <a:gs pos="100000">
                  <a:srgbClr val="000000">
                    <a:alpha val="89000"/>
                  </a:srgbClr>
                </a:gs>
              </a:gsLst>
              <a:lin ang="2700000" scaled="1"/>
            </a:gradFill>
            <a:ln>
              <a:noFill/>
            </a:ln>
            <a:effectLst/>
            <a:extLs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endParaRPr lang="en-US"/>
            </a:p>
          </p:txBody>
        </p:sp>
        <p:sp>
          <p:nvSpPr>
            <p:cNvPr id="34" name="Freeform 33"/>
            <p:cNvSpPr>
              <a:spLocks/>
            </p:cNvSpPr>
            <p:nvPr/>
          </p:nvSpPr>
          <p:spPr bwMode="auto">
            <a:xfrm>
              <a:off x="9252" y="8753"/>
              <a:ext cx="810" cy="678"/>
            </a:xfrm>
            <a:custGeom>
              <a:avLst/>
              <a:gdLst>
                <a:gd name="T0" fmla="*/ 0 w 270"/>
                <a:gd name="T1" fmla="*/ 858 h 858"/>
                <a:gd name="T2" fmla="*/ 270 w 270"/>
                <a:gd name="T3" fmla="*/ 0 h 858"/>
              </a:gdLst>
              <a:ahLst/>
              <a:cxnLst>
                <a:cxn ang="0">
                  <a:pos x="T0" y="T1"/>
                </a:cxn>
                <a:cxn ang="0">
                  <a:pos x="T2" y="T3"/>
                </a:cxn>
              </a:cxnLst>
              <a:rect l="0" t="0" r="r" b="b"/>
              <a:pathLst>
                <a:path w="270" h="858">
                  <a:moveTo>
                    <a:pt x="0" y="858"/>
                  </a:moveTo>
                  <a:lnTo>
                    <a:pt x="270" y="0"/>
                  </a:lnTo>
                </a:path>
              </a:pathLst>
            </a:custGeom>
            <a:noFill/>
            <a:ln w="19050" cap="flat" cmpd="sng">
              <a:solidFill>
                <a:srgbClr val="000000"/>
              </a:solidFill>
              <a:prstDash val="solid"/>
              <a:round/>
              <a:headEnd type="none" w="med" len="med"/>
              <a:tailEnd type="triangle" w="med" len="lg"/>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endParaRPr lang="en-US"/>
            </a:p>
          </p:txBody>
        </p:sp>
        <p:sp>
          <p:nvSpPr>
            <p:cNvPr id="35" name="Freeform 34"/>
            <p:cNvSpPr>
              <a:spLocks/>
            </p:cNvSpPr>
            <p:nvPr/>
          </p:nvSpPr>
          <p:spPr bwMode="auto">
            <a:xfrm>
              <a:off x="9252" y="5873"/>
              <a:ext cx="314" cy="992"/>
            </a:xfrm>
            <a:custGeom>
              <a:avLst/>
              <a:gdLst>
                <a:gd name="T0" fmla="*/ 0 w 660"/>
                <a:gd name="T1" fmla="*/ 512 h 512"/>
                <a:gd name="T2" fmla="*/ 660 w 660"/>
                <a:gd name="T3" fmla="*/ 0 h 512"/>
              </a:gdLst>
              <a:ahLst/>
              <a:cxnLst>
                <a:cxn ang="0">
                  <a:pos x="T0" y="T1"/>
                </a:cxn>
                <a:cxn ang="0">
                  <a:pos x="T2" y="T3"/>
                </a:cxn>
              </a:cxnLst>
              <a:rect l="0" t="0" r="r" b="b"/>
              <a:pathLst>
                <a:path w="660" h="512">
                  <a:moveTo>
                    <a:pt x="0" y="512"/>
                  </a:moveTo>
                  <a:lnTo>
                    <a:pt x="660" y="0"/>
                  </a:lnTo>
                </a:path>
              </a:pathLst>
            </a:custGeom>
            <a:noFill/>
            <a:ln w="19050" cap="flat" cmpd="sng">
              <a:solidFill>
                <a:srgbClr val="000000"/>
              </a:solidFill>
              <a:prstDash val="solid"/>
              <a:round/>
              <a:headEnd type="none" w="med" len="med"/>
              <a:tailEnd type="triangle" w="med" len="lg"/>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endParaRPr lang="en-US"/>
            </a:p>
          </p:txBody>
        </p:sp>
        <p:sp>
          <p:nvSpPr>
            <p:cNvPr id="36" name="Freeform 35"/>
            <p:cNvSpPr>
              <a:spLocks/>
            </p:cNvSpPr>
            <p:nvPr/>
          </p:nvSpPr>
          <p:spPr bwMode="auto">
            <a:xfrm>
              <a:off x="6342" y="5858"/>
              <a:ext cx="2910" cy="3540"/>
            </a:xfrm>
            <a:custGeom>
              <a:avLst/>
              <a:gdLst>
                <a:gd name="T0" fmla="*/ 2910 w 2910"/>
                <a:gd name="T1" fmla="*/ 1005 h 3540"/>
                <a:gd name="T2" fmla="*/ 0 w 2910"/>
                <a:gd name="T3" fmla="*/ 0 h 3540"/>
                <a:gd name="T4" fmla="*/ 2895 w 2910"/>
                <a:gd name="T5" fmla="*/ 3540 h 3540"/>
              </a:gdLst>
              <a:ahLst/>
              <a:cxnLst>
                <a:cxn ang="0">
                  <a:pos x="T0" y="T1"/>
                </a:cxn>
                <a:cxn ang="0">
                  <a:pos x="T2" y="T3"/>
                </a:cxn>
                <a:cxn ang="0">
                  <a:pos x="T4" y="T5"/>
                </a:cxn>
              </a:cxnLst>
              <a:rect l="0" t="0" r="r" b="b"/>
              <a:pathLst>
                <a:path w="2910" h="3540">
                  <a:moveTo>
                    <a:pt x="2910" y="1005"/>
                  </a:moveTo>
                  <a:lnTo>
                    <a:pt x="0" y="0"/>
                  </a:lnTo>
                  <a:lnTo>
                    <a:pt x="2895" y="3540"/>
                  </a:lnTo>
                </a:path>
              </a:pathLst>
            </a:custGeom>
            <a:noFill/>
            <a:ln w="9525" cap="flat"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endParaRPr lang="en-US"/>
            </a:p>
          </p:txBody>
        </p:sp>
        <p:cxnSp>
          <p:nvCxnSpPr>
            <p:cNvPr id="37" name="Line 303"/>
            <p:cNvCxnSpPr>
              <a:cxnSpLocks noChangeShapeType="1"/>
            </p:cNvCxnSpPr>
            <p:nvPr/>
          </p:nvCxnSpPr>
          <p:spPr bwMode="auto">
            <a:xfrm flipH="1" flipV="1">
              <a:off x="6342" y="5858"/>
              <a:ext cx="2880" cy="2145"/>
            </a:xfrm>
            <a:prstGeom prst="line">
              <a:avLst/>
            </a:prstGeom>
            <a:noFill/>
            <a:ln w="9525">
              <a:solidFill>
                <a:srgbClr val="000000"/>
              </a:solidFill>
              <a:prstDash val="lg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38" name="AutoShape 304"/>
            <p:cNvSpPr>
              <a:spLocks noChangeArrowheads="1"/>
            </p:cNvSpPr>
            <p:nvPr/>
          </p:nvSpPr>
          <p:spPr bwMode="auto">
            <a:xfrm>
              <a:off x="9147" y="7913"/>
              <a:ext cx="225" cy="240"/>
            </a:xfrm>
            <a:prstGeom prst="flowChartSummingJunction">
              <a:avLst/>
            </a:prstGeom>
            <a:solidFill>
              <a:srgbClr val="969696"/>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endParaRPr lang="en-US"/>
            </a:p>
          </p:txBody>
        </p:sp>
        <p:sp>
          <p:nvSpPr>
            <p:cNvPr id="39" name="Arc 305"/>
            <p:cNvSpPr>
              <a:spLocks/>
            </p:cNvSpPr>
            <p:nvPr/>
          </p:nvSpPr>
          <p:spPr bwMode="auto">
            <a:xfrm>
              <a:off x="9253" y="8753"/>
              <a:ext cx="477" cy="420"/>
            </a:xfrm>
            <a:custGeom>
              <a:avLst/>
              <a:gdLst>
                <a:gd name="G0" fmla="+- 3314 0 0"/>
                <a:gd name="G1" fmla="+- 21600 0 0"/>
                <a:gd name="G2" fmla="+- 21600 0 0"/>
                <a:gd name="T0" fmla="*/ 0 w 23277"/>
                <a:gd name="T1" fmla="*/ 256 h 21600"/>
                <a:gd name="T2" fmla="*/ 23277 w 23277"/>
                <a:gd name="T3" fmla="*/ 13352 h 21600"/>
                <a:gd name="T4" fmla="*/ 3314 w 23277"/>
                <a:gd name="T5" fmla="*/ 21600 h 21600"/>
              </a:gdLst>
              <a:ahLst/>
              <a:cxnLst>
                <a:cxn ang="0">
                  <a:pos x="T0" y="T1"/>
                </a:cxn>
                <a:cxn ang="0">
                  <a:pos x="T2" y="T3"/>
                </a:cxn>
                <a:cxn ang="0">
                  <a:pos x="T4" y="T5"/>
                </a:cxn>
              </a:cxnLst>
              <a:rect l="0" t="0" r="r" b="b"/>
              <a:pathLst>
                <a:path w="23277" h="21600" fill="none" extrusionOk="0">
                  <a:moveTo>
                    <a:pt x="-1" y="255"/>
                  </a:moveTo>
                  <a:cubicBezTo>
                    <a:pt x="1096" y="85"/>
                    <a:pt x="2204" y="-1"/>
                    <a:pt x="3314" y="0"/>
                  </a:cubicBezTo>
                  <a:cubicBezTo>
                    <a:pt x="12057" y="0"/>
                    <a:pt x="19938" y="5271"/>
                    <a:pt x="23277" y="13351"/>
                  </a:cubicBezTo>
                </a:path>
                <a:path w="23277" h="21600" stroke="0" extrusionOk="0">
                  <a:moveTo>
                    <a:pt x="-1" y="255"/>
                  </a:moveTo>
                  <a:cubicBezTo>
                    <a:pt x="1096" y="85"/>
                    <a:pt x="2204" y="-1"/>
                    <a:pt x="3314" y="0"/>
                  </a:cubicBezTo>
                  <a:cubicBezTo>
                    <a:pt x="12057" y="0"/>
                    <a:pt x="19938" y="5271"/>
                    <a:pt x="23277" y="13351"/>
                  </a:cubicBezTo>
                  <a:lnTo>
                    <a:pt x="3314" y="21600"/>
                  </a:lnTo>
                  <a:close/>
                </a:path>
              </a:pathLst>
            </a:custGeom>
            <a:noFill/>
            <a:ln w="9525">
              <a:solidFill>
                <a:srgbClr val="000000"/>
              </a:solidFill>
              <a:round/>
              <a:headEnd type="triangle" w="sm" len="med"/>
              <a:tailEnd type="triangle" w="sm"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endParaRPr lang="en-US"/>
            </a:p>
          </p:txBody>
        </p:sp>
        <p:sp>
          <p:nvSpPr>
            <p:cNvPr id="40" name="Arc 306"/>
            <p:cNvSpPr>
              <a:spLocks/>
            </p:cNvSpPr>
            <p:nvPr/>
          </p:nvSpPr>
          <p:spPr bwMode="auto">
            <a:xfrm>
              <a:off x="9267" y="6233"/>
              <a:ext cx="179" cy="405"/>
            </a:xfrm>
            <a:custGeom>
              <a:avLst/>
              <a:gdLst>
                <a:gd name="G0" fmla="+- 3314 0 0"/>
                <a:gd name="G1" fmla="+- 21600 0 0"/>
                <a:gd name="G2" fmla="+- 21600 0 0"/>
                <a:gd name="T0" fmla="*/ 0 w 11958"/>
                <a:gd name="T1" fmla="*/ 256 h 21600"/>
                <a:gd name="T2" fmla="*/ 11958 w 11958"/>
                <a:gd name="T3" fmla="*/ 1805 h 21600"/>
                <a:gd name="T4" fmla="*/ 3314 w 11958"/>
                <a:gd name="T5" fmla="*/ 21600 h 21600"/>
              </a:gdLst>
              <a:ahLst/>
              <a:cxnLst>
                <a:cxn ang="0">
                  <a:pos x="T0" y="T1"/>
                </a:cxn>
                <a:cxn ang="0">
                  <a:pos x="T2" y="T3"/>
                </a:cxn>
                <a:cxn ang="0">
                  <a:pos x="T4" y="T5"/>
                </a:cxn>
              </a:cxnLst>
              <a:rect l="0" t="0" r="r" b="b"/>
              <a:pathLst>
                <a:path w="11958" h="21600" fill="none" extrusionOk="0">
                  <a:moveTo>
                    <a:pt x="-1" y="255"/>
                  </a:moveTo>
                  <a:cubicBezTo>
                    <a:pt x="1096" y="85"/>
                    <a:pt x="2204" y="-1"/>
                    <a:pt x="3314" y="0"/>
                  </a:cubicBezTo>
                  <a:cubicBezTo>
                    <a:pt x="6288" y="0"/>
                    <a:pt x="9231" y="614"/>
                    <a:pt x="11957" y="1805"/>
                  </a:cubicBezTo>
                </a:path>
                <a:path w="11958" h="21600" stroke="0" extrusionOk="0">
                  <a:moveTo>
                    <a:pt x="-1" y="255"/>
                  </a:moveTo>
                  <a:cubicBezTo>
                    <a:pt x="1096" y="85"/>
                    <a:pt x="2204" y="-1"/>
                    <a:pt x="3314" y="0"/>
                  </a:cubicBezTo>
                  <a:cubicBezTo>
                    <a:pt x="6288" y="0"/>
                    <a:pt x="9231" y="614"/>
                    <a:pt x="11957" y="1805"/>
                  </a:cubicBezTo>
                  <a:lnTo>
                    <a:pt x="3314" y="21600"/>
                  </a:lnTo>
                  <a:close/>
                </a:path>
              </a:pathLst>
            </a:custGeom>
            <a:noFill/>
            <a:ln w="9525">
              <a:solidFill>
                <a:srgbClr val="000000"/>
              </a:solidFill>
              <a:round/>
              <a:headEnd type="none" w="sm" len="med"/>
              <a:tailEnd type="none" w="sm"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endParaRPr lang="en-US"/>
            </a:p>
          </p:txBody>
        </p:sp>
        <p:sp>
          <p:nvSpPr>
            <p:cNvPr id="41" name="Text Box 307"/>
            <p:cNvSpPr txBox="1">
              <a:spLocks noChangeArrowheads="1"/>
            </p:cNvSpPr>
            <p:nvPr/>
          </p:nvSpPr>
          <p:spPr bwMode="auto">
            <a:xfrm>
              <a:off x="10017" y="8560"/>
              <a:ext cx="720" cy="5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91440" tIns="45720" rIns="91440" bIns="45720" anchor="t" anchorCtr="0" upright="1">
              <a:noAutofit/>
            </a:bodyPr>
            <a:lstStyle/>
            <a:p>
              <a:pPr algn="just">
                <a:lnSpc>
                  <a:spcPct val="150000"/>
                </a:lnSpc>
                <a:spcBef>
                  <a:spcPts val="300"/>
                </a:spcBef>
                <a:spcAft>
                  <a:spcPts val="300"/>
                </a:spcAft>
              </a:pPr>
              <a:r>
                <a:rPr lang="en-US" sz="1300" i="1">
                  <a:effectLst/>
                  <a:latin typeface="Times New Roman" panose="02020603050405020304" pitchFamily="18" charset="0"/>
                  <a:ea typeface="Calibri" panose="020F0502020204030204" pitchFamily="34" charset="0"/>
                </a:rPr>
                <a:t>F</a:t>
              </a:r>
              <a:r>
                <a:rPr lang="en-US" sz="1300" i="1" baseline="-25000">
                  <a:effectLst/>
                  <a:latin typeface="Times New Roman" panose="02020603050405020304" pitchFamily="18" charset="0"/>
                  <a:ea typeface="Calibri" panose="020F0502020204030204" pitchFamily="34" charset="0"/>
                </a:rPr>
                <a:t>lt</a:t>
              </a:r>
              <a:endParaRPr lang="en-US" sz="1300">
                <a:effectLst/>
                <a:latin typeface="Times New Roman" panose="02020603050405020304" pitchFamily="18" charset="0"/>
                <a:ea typeface="Calibri" panose="020F0502020204030204" pitchFamily="34" charset="0"/>
              </a:endParaRPr>
            </a:p>
          </p:txBody>
        </p:sp>
        <p:sp>
          <p:nvSpPr>
            <p:cNvPr id="42" name="Text Box 308"/>
            <p:cNvSpPr txBox="1">
              <a:spLocks noChangeArrowheads="1"/>
            </p:cNvSpPr>
            <p:nvPr/>
          </p:nvSpPr>
          <p:spPr bwMode="auto">
            <a:xfrm>
              <a:off x="9672" y="7495"/>
              <a:ext cx="720" cy="5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91440" tIns="45720" rIns="91440" bIns="45720" anchor="t" anchorCtr="0" upright="1">
              <a:noAutofit/>
            </a:bodyPr>
            <a:lstStyle/>
            <a:p>
              <a:pPr algn="just">
                <a:lnSpc>
                  <a:spcPct val="150000"/>
                </a:lnSpc>
                <a:spcBef>
                  <a:spcPts val="300"/>
                </a:spcBef>
                <a:spcAft>
                  <a:spcPts val="300"/>
                </a:spcAft>
              </a:pPr>
              <a:r>
                <a:rPr lang="en-US" sz="1300" i="1">
                  <a:effectLst/>
                  <a:latin typeface="Times New Roman" panose="02020603050405020304" pitchFamily="18" charset="0"/>
                  <a:ea typeface="Calibri" panose="020F0502020204030204" pitchFamily="34" charset="0"/>
                </a:rPr>
                <a:t>F</a:t>
              </a:r>
              <a:r>
                <a:rPr lang="vi-VN" sz="1300" i="1" baseline="-25000">
                  <a:effectLst/>
                  <a:latin typeface="Times New Roman" panose="02020603050405020304" pitchFamily="18" charset="0"/>
                  <a:ea typeface="Calibri" panose="020F0502020204030204" pitchFamily="34" charset="0"/>
                </a:rPr>
                <a:t>w</a:t>
              </a:r>
              <a:endParaRPr lang="en-US" sz="1300">
                <a:effectLst/>
                <a:latin typeface="Times New Roman" panose="02020603050405020304" pitchFamily="18" charset="0"/>
                <a:ea typeface="Calibri" panose="020F0502020204030204" pitchFamily="34" charset="0"/>
              </a:endParaRPr>
            </a:p>
          </p:txBody>
        </p:sp>
        <p:sp>
          <p:nvSpPr>
            <p:cNvPr id="43" name="Text Box 309"/>
            <p:cNvSpPr txBox="1">
              <a:spLocks noChangeArrowheads="1"/>
            </p:cNvSpPr>
            <p:nvPr/>
          </p:nvSpPr>
          <p:spPr bwMode="auto">
            <a:xfrm>
              <a:off x="9072" y="5590"/>
              <a:ext cx="720" cy="5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91440" tIns="45720" rIns="91440" bIns="45720" anchor="t" anchorCtr="0" upright="1">
              <a:noAutofit/>
            </a:bodyPr>
            <a:lstStyle/>
            <a:p>
              <a:pPr algn="just">
                <a:lnSpc>
                  <a:spcPct val="150000"/>
                </a:lnSpc>
                <a:spcBef>
                  <a:spcPts val="300"/>
                </a:spcBef>
                <a:spcAft>
                  <a:spcPts val="300"/>
                </a:spcAft>
              </a:pPr>
              <a:r>
                <a:rPr lang="en-US" sz="1300" i="1">
                  <a:effectLst/>
                  <a:latin typeface="Times New Roman" panose="02020603050405020304" pitchFamily="18" charset="0"/>
                  <a:ea typeface="Calibri" panose="020F0502020204030204" pitchFamily="34" charset="0"/>
                </a:rPr>
                <a:t>α</a:t>
              </a:r>
              <a:r>
                <a:rPr lang="en-US" sz="1300" i="1" baseline="-25000">
                  <a:effectLst/>
                  <a:latin typeface="Times New Roman" panose="02020603050405020304" pitchFamily="18" charset="0"/>
                  <a:ea typeface="Calibri" panose="020F0502020204030204" pitchFamily="34" charset="0"/>
                </a:rPr>
                <a:t>f</a:t>
              </a:r>
              <a:endParaRPr lang="en-US" sz="1300">
                <a:effectLst/>
                <a:latin typeface="Times New Roman" panose="02020603050405020304" pitchFamily="18" charset="0"/>
                <a:ea typeface="Calibri" panose="020F0502020204030204" pitchFamily="34" charset="0"/>
              </a:endParaRPr>
            </a:p>
          </p:txBody>
        </p:sp>
        <p:sp>
          <p:nvSpPr>
            <p:cNvPr id="44" name="Text Box 310"/>
            <p:cNvSpPr txBox="1">
              <a:spLocks noChangeArrowheads="1"/>
            </p:cNvSpPr>
            <p:nvPr/>
          </p:nvSpPr>
          <p:spPr bwMode="auto">
            <a:xfrm>
              <a:off x="9282" y="8303"/>
              <a:ext cx="720" cy="5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91440" tIns="45720" rIns="91440" bIns="45720" anchor="t" anchorCtr="0" upright="1">
              <a:noAutofit/>
            </a:bodyPr>
            <a:lstStyle/>
            <a:p>
              <a:pPr algn="just">
                <a:lnSpc>
                  <a:spcPct val="150000"/>
                </a:lnSpc>
                <a:spcBef>
                  <a:spcPts val="300"/>
                </a:spcBef>
                <a:spcAft>
                  <a:spcPts val="300"/>
                </a:spcAft>
              </a:pPr>
              <a:r>
                <a:rPr lang="en-US" sz="1300" i="1">
                  <a:effectLst/>
                  <a:latin typeface="Times New Roman" panose="02020603050405020304" pitchFamily="18" charset="0"/>
                  <a:ea typeface="Calibri" panose="020F0502020204030204" pitchFamily="34" charset="0"/>
                </a:rPr>
                <a:t>α</a:t>
              </a:r>
              <a:r>
                <a:rPr lang="en-US" sz="1300" i="1" baseline="-25000">
                  <a:effectLst/>
                  <a:latin typeface="Times New Roman" panose="02020603050405020304" pitchFamily="18" charset="0"/>
                  <a:ea typeface="Calibri" panose="020F0502020204030204" pitchFamily="34" charset="0"/>
                </a:rPr>
                <a:t>r</a:t>
              </a:r>
              <a:endParaRPr lang="en-US" sz="1300">
                <a:effectLst/>
                <a:latin typeface="Times New Roman" panose="02020603050405020304" pitchFamily="18" charset="0"/>
                <a:ea typeface="Calibri" panose="020F0502020204030204" pitchFamily="34" charset="0"/>
              </a:endParaRPr>
            </a:p>
          </p:txBody>
        </p:sp>
        <p:sp>
          <p:nvSpPr>
            <p:cNvPr id="45" name="Oval 44"/>
            <p:cNvSpPr>
              <a:spLocks noChangeArrowheads="1"/>
            </p:cNvSpPr>
            <p:nvPr/>
          </p:nvSpPr>
          <p:spPr bwMode="auto">
            <a:xfrm>
              <a:off x="6282" y="5798"/>
              <a:ext cx="130" cy="125"/>
            </a:xfrm>
            <a:prstGeom prst="ellipse">
              <a:avLst/>
            </a:prstGeom>
            <a:solidFill>
              <a:srgbClr val="C0C0C0"/>
            </a:solidFill>
            <a:ln w="9525" algn="ctr">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endParaRPr lang="en-US"/>
            </a:p>
          </p:txBody>
        </p:sp>
        <p:sp>
          <p:nvSpPr>
            <p:cNvPr id="46" name="Rectangle 45"/>
            <p:cNvSpPr>
              <a:spLocks noChangeArrowheads="1"/>
            </p:cNvSpPr>
            <p:nvPr/>
          </p:nvSpPr>
          <p:spPr bwMode="auto">
            <a:xfrm>
              <a:off x="10787" y="10847"/>
              <a:ext cx="520" cy="2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91440" tIns="45720" rIns="91440" bIns="45720" anchor="t" anchorCtr="0" upright="1">
              <a:noAutofit/>
            </a:bodyPr>
            <a:lstStyle/>
            <a:p>
              <a:endParaRPr lang="en-US"/>
            </a:p>
          </p:txBody>
        </p:sp>
        <p:sp>
          <p:nvSpPr>
            <p:cNvPr id="47" name="Text Box 313"/>
            <p:cNvSpPr txBox="1">
              <a:spLocks noChangeArrowheads="1"/>
            </p:cNvSpPr>
            <p:nvPr/>
          </p:nvSpPr>
          <p:spPr bwMode="auto">
            <a:xfrm>
              <a:off x="9597" y="8963"/>
              <a:ext cx="720" cy="5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91440" tIns="45720" rIns="91440" bIns="45720" anchor="t" anchorCtr="0" upright="1">
              <a:noAutofit/>
            </a:bodyPr>
            <a:lstStyle/>
            <a:p>
              <a:pPr algn="just">
                <a:lnSpc>
                  <a:spcPct val="150000"/>
                </a:lnSpc>
                <a:spcBef>
                  <a:spcPts val="300"/>
                </a:spcBef>
                <a:spcAft>
                  <a:spcPts val="300"/>
                </a:spcAft>
              </a:pPr>
              <a:r>
                <a:rPr lang="en-US" sz="1300" i="1">
                  <a:effectLst/>
                  <a:latin typeface="Times New Roman" panose="02020603050405020304" pitchFamily="18" charset="0"/>
                  <a:ea typeface="Calibri" panose="020F0502020204030204" pitchFamily="34" charset="0"/>
                </a:rPr>
                <a:t>v</a:t>
              </a:r>
              <a:r>
                <a:rPr lang="en-US" sz="1300" i="1" baseline="-25000">
                  <a:effectLst/>
                  <a:latin typeface="Times New Roman" panose="02020603050405020304" pitchFamily="18" charset="0"/>
                  <a:ea typeface="Calibri" panose="020F0502020204030204" pitchFamily="34" charset="0"/>
                </a:rPr>
                <a:t>r</a:t>
              </a:r>
              <a:endParaRPr lang="en-US" sz="1300">
                <a:effectLst/>
                <a:latin typeface="Times New Roman" panose="02020603050405020304" pitchFamily="18" charset="0"/>
                <a:ea typeface="Calibri" panose="020F0502020204030204" pitchFamily="34" charset="0"/>
              </a:endParaRPr>
            </a:p>
          </p:txBody>
        </p:sp>
        <p:sp>
          <p:nvSpPr>
            <p:cNvPr id="48" name="Text Box 314"/>
            <p:cNvSpPr txBox="1">
              <a:spLocks noChangeArrowheads="1"/>
            </p:cNvSpPr>
            <p:nvPr/>
          </p:nvSpPr>
          <p:spPr bwMode="auto">
            <a:xfrm>
              <a:off x="9387" y="6130"/>
              <a:ext cx="720" cy="5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91440" tIns="45720" rIns="91440" bIns="45720" anchor="t" anchorCtr="0" upright="1">
              <a:noAutofit/>
            </a:bodyPr>
            <a:lstStyle/>
            <a:p>
              <a:pPr algn="just">
                <a:lnSpc>
                  <a:spcPct val="150000"/>
                </a:lnSpc>
                <a:spcBef>
                  <a:spcPts val="300"/>
                </a:spcBef>
                <a:spcAft>
                  <a:spcPts val="300"/>
                </a:spcAft>
              </a:pPr>
              <a:r>
                <a:rPr lang="en-US" sz="1300" i="1">
                  <a:effectLst/>
                  <a:latin typeface="Times New Roman" panose="02020603050405020304" pitchFamily="18" charset="0"/>
                  <a:ea typeface="Calibri" panose="020F0502020204030204" pitchFamily="34" charset="0"/>
                </a:rPr>
                <a:t>v</a:t>
              </a:r>
              <a:r>
                <a:rPr lang="en-US" sz="1300" i="1" baseline="-25000">
                  <a:effectLst/>
                  <a:latin typeface="Times New Roman" panose="02020603050405020304" pitchFamily="18" charset="0"/>
                  <a:ea typeface="Calibri" panose="020F0502020204030204" pitchFamily="34" charset="0"/>
                </a:rPr>
                <a:t>f</a:t>
              </a:r>
              <a:endParaRPr lang="en-US" sz="1300">
                <a:effectLst/>
                <a:latin typeface="Times New Roman" panose="02020603050405020304" pitchFamily="18" charset="0"/>
                <a:ea typeface="Calibri" panose="020F0502020204030204" pitchFamily="34" charset="0"/>
              </a:endParaRPr>
            </a:p>
          </p:txBody>
        </p:sp>
        <p:sp>
          <p:nvSpPr>
            <p:cNvPr id="49" name="Text Box 315"/>
            <p:cNvSpPr txBox="1">
              <a:spLocks noChangeArrowheads="1"/>
            </p:cNvSpPr>
            <p:nvPr/>
          </p:nvSpPr>
          <p:spPr bwMode="auto">
            <a:xfrm>
              <a:off x="2502" y="10347"/>
              <a:ext cx="2880" cy="5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91440" tIns="45720" rIns="91440" bIns="45720" anchor="t" anchorCtr="0" upright="1">
              <a:noAutofit/>
            </a:bodyPr>
            <a:lstStyle/>
            <a:p>
              <a:pPr algn="just">
                <a:lnSpc>
                  <a:spcPct val="150000"/>
                </a:lnSpc>
                <a:spcBef>
                  <a:spcPts val="300"/>
                </a:spcBef>
                <a:spcAft>
                  <a:spcPts val="300"/>
                </a:spcAft>
              </a:pPr>
              <a:r>
                <a:rPr lang="en-US" sz="1300" i="1">
                  <a:effectLst/>
                  <a:latin typeface="Times New Roman" panose="02020603050405020304" pitchFamily="18" charset="0"/>
                  <a:ea typeface="Calibri" panose="020F0502020204030204" pitchFamily="34" charset="0"/>
                </a:rPr>
                <a:t>a)</a:t>
              </a:r>
              <a:r>
                <a:rPr lang="en-US" sz="1300" i="1">
                  <a:effectLst/>
                  <a:latin typeface="Arial" panose="020B0604020202020204" pitchFamily="34" charset="0"/>
                  <a:ea typeface="Calibri" panose="020F0502020204030204" pitchFamily="34" charset="0"/>
                </a:rPr>
                <a:t>  </a:t>
              </a:r>
              <a:r>
                <a:rPr lang="en-US" sz="1300" i="1">
                  <a:effectLst/>
                  <a:latin typeface="Times New Roman" panose="02020603050405020304" pitchFamily="18" charset="0"/>
                  <a:ea typeface="Calibri" panose="020F0502020204030204" pitchFamily="34" charset="0"/>
                </a:rPr>
                <a:t>α</a:t>
              </a:r>
              <a:r>
                <a:rPr lang="en-US" sz="1300" i="1" baseline="-25000">
                  <a:effectLst/>
                  <a:latin typeface="Times New Roman" panose="02020603050405020304" pitchFamily="18" charset="0"/>
                  <a:ea typeface="Calibri" panose="020F0502020204030204" pitchFamily="34" charset="0"/>
                </a:rPr>
                <a:t>f</a:t>
              </a:r>
              <a:r>
                <a:rPr lang="en-US" sz="1300" i="1">
                  <a:effectLst/>
                  <a:latin typeface="Times New Roman" panose="02020603050405020304" pitchFamily="18" charset="0"/>
                  <a:ea typeface="Calibri" panose="020F0502020204030204" pitchFamily="34" charset="0"/>
                </a:rPr>
                <a:t> &gt; αr</a:t>
              </a:r>
              <a:r>
                <a:rPr lang="en-US" sz="1300">
                  <a:effectLst/>
                  <a:latin typeface="Times New Roman" panose="02020603050405020304" pitchFamily="18" charset="0"/>
                  <a:ea typeface="Calibri" panose="020F0502020204030204" pitchFamily="34" charset="0"/>
                </a:rPr>
                <a:t>: </a:t>
              </a:r>
              <a:r>
                <a:rPr lang="en-US" sz="1300" i="1">
                  <a:effectLst/>
                  <a:latin typeface="Times New Roman" panose="02020603050405020304" pitchFamily="18" charset="0"/>
                  <a:ea typeface="Calibri" panose="020F0502020204030204" pitchFamily="34" charset="0"/>
                </a:rPr>
                <a:t>F</a:t>
              </a:r>
              <a:r>
                <a:rPr lang="en-US" sz="1300" i="1" baseline="-25000">
                  <a:effectLst/>
                  <a:latin typeface="Times New Roman" panose="02020603050405020304" pitchFamily="18" charset="0"/>
                  <a:ea typeface="Calibri" panose="020F0502020204030204" pitchFamily="34" charset="0"/>
                </a:rPr>
                <a:t>lt</a:t>
              </a:r>
              <a:r>
                <a:rPr lang="en-US" sz="1300" baseline="-25000">
                  <a:effectLst/>
                  <a:latin typeface="Times New Roman" panose="02020603050405020304" pitchFamily="18" charset="0"/>
                  <a:ea typeface="Calibri" panose="020F0502020204030204" pitchFamily="34" charset="0"/>
                </a:rPr>
                <a:t> </a:t>
              </a:r>
              <a:r>
                <a:rPr lang="en-US" sz="1300">
                  <a:effectLst/>
                  <a:latin typeface="Times New Roman" panose="02020603050405020304" pitchFamily="18" charset="0"/>
                  <a:ea typeface="Calibri" panose="020F0502020204030204" pitchFamily="34" charset="0"/>
                </a:rPr>
                <a:t>↑↓</a:t>
              </a:r>
              <a:r>
                <a:rPr lang="en-US" sz="1300" i="1">
                  <a:effectLst/>
                  <a:latin typeface="Times New Roman" panose="02020603050405020304" pitchFamily="18" charset="0"/>
                  <a:ea typeface="Calibri" panose="020F0502020204030204" pitchFamily="34" charset="0"/>
                </a:rPr>
                <a:t> F</a:t>
              </a:r>
              <a:r>
                <a:rPr lang="vi-VN" sz="1300" i="1" baseline="-25000">
                  <a:effectLst/>
                  <a:latin typeface="Times New Roman" panose="02020603050405020304" pitchFamily="18" charset="0"/>
                  <a:ea typeface="Calibri" panose="020F0502020204030204" pitchFamily="34" charset="0"/>
                </a:rPr>
                <a:t>w</a:t>
              </a:r>
              <a:endParaRPr lang="en-US" sz="1300">
                <a:effectLst/>
                <a:latin typeface="Times New Roman" panose="02020603050405020304" pitchFamily="18" charset="0"/>
                <a:ea typeface="Calibri" panose="020F0502020204030204" pitchFamily="34" charset="0"/>
              </a:endParaRPr>
            </a:p>
            <a:p>
              <a:pPr algn="just">
                <a:lnSpc>
                  <a:spcPct val="150000"/>
                </a:lnSpc>
                <a:spcBef>
                  <a:spcPts val="300"/>
                </a:spcBef>
                <a:spcAft>
                  <a:spcPts val="300"/>
                </a:spcAft>
              </a:pPr>
              <a:r>
                <a:rPr lang="en-US" sz="1300">
                  <a:effectLst/>
                  <a:latin typeface="Times New Roman" panose="02020603050405020304" pitchFamily="18" charset="0"/>
                  <a:ea typeface="Calibri" panose="020F0502020204030204" pitchFamily="34" charset="0"/>
                </a:rPr>
                <a:t> </a:t>
              </a:r>
            </a:p>
            <a:p>
              <a:pPr algn="just">
                <a:lnSpc>
                  <a:spcPct val="150000"/>
                </a:lnSpc>
                <a:spcBef>
                  <a:spcPts val="300"/>
                </a:spcBef>
                <a:spcAft>
                  <a:spcPts val="300"/>
                </a:spcAft>
              </a:pPr>
              <a:r>
                <a:rPr lang="en-US" sz="1300" i="1">
                  <a:effectLst/>
                  <a:latin typeface="Times New Roman" panose="02020603050405020304" pitchFamily="18" charset="0"/>
                  <a:ea typeface="Calibri" panose="020F0502020204030204" pitchFamily="34" charset="0"/>
                </a:rPr>
                <a:t> </a:t>
              </a:r>
              <a:endParaRPr lang="en-US" sz="1300">
                <a:effectLst/>
                <a:latin typeface="Times New Roman" panose="02020603050405020304" pitchFamily="18" charset="0"/>
                <a:ea typeface="Calibri" panose="020F0502020204030204" pitchFamily="34" charset="0"/>
              </a:endParaRPr>
            </a:p>
          </p:txBody>
        </p:sp>
        <p:sp>
          <p:nvSpPr>
            <p:cNvPr id="50" name="Text Box 316"/>
            <p:cNvSpPr txBox="1">
              <a:spLocks noChangeArrowheads="1"/>
            </p:cNvSpPr>
            <p:nvPr/>
          </p:nvSpPr>
          <p:spPr bwMode="auto">
            <a:xfrm>
              <a:off x="7692" y="10347"/>
              <a:ext cx="2880" cy="5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91440" tIns="45720" rIns="91440" bIns="45720" anchor="t" anchorCtr="0" upright="1">
              <a:noAutofit/>
            </a:bodyPr>
            <a:lstStyle/>
            <a:p>
              <a:pPr algn="just">
                <a:lnSpc>
                  <a:spcPct val="150000"/>
                </a:lnSpc>
                <a:spcBef>
                  <a:spcPts val="300"/>
                </a:spcBef>
                <a:spcAft>
                  <a:spcPts val="300"/>
                </a:spcAft>
              </a:pPr>
              <a:r>
                <a:rPr lang="en-US" sz="1300" i="1">
                  <a:effectLst/>
                  <a:latin typeface="Times New Roman" panose="02020603050405020304" pitchFamily="18" charset="0"/>
                  <a:ea typeface="Calibri" panose="020F0502020204030204" pitchFamily="34" charset="0"/>
                </a:rPr>
                <a:t>b)</a:t>
              </a:r>
              <a:r>
                <a:rPr lang="en-US" sz="1300" i="1">
                  <a:effectLst/>
                  <a:latin typeface="Arial" panose="020B0604020202020204" pitchFamily="34" charset="0"/>
                  <a:ea typeface="Calibri" panose="020F0502020204030204" pitchFamily="34" charset="0"/>
                </a:rPr>
                <a:t>  </a:t>
              </a:r>
              <a:r>
                <a:rPr lang="en-US" sz="1300" i="1">
                  <a:effectLst/>
                  <a:latin typeface="Times New Roman" panose="02020603050405020304" pitchFamily="18" charset="0"/>
                  <a:ea typeface="Calibri" panose="020F0502020204030204" pitchFamily="34" charset="0"/>
                </a:rPr>
                <a:t>α</a:t>
              </a:r>
              <a:r>
                <a:rPr lang="en-US" sz="1300" i="1" baseline="-25000">
                  <a:effectLst/>
                  <a:latin typeface="Times New Roman" panose="02020603050405020304" pitchFamily="18" charset="0"/>
                  <a:ea typeface="Calibri" panose="020F0502020204030204" pitchFamily="34" charset="0"/>
                </a:rPr>
                <a:t>f</a:t>
              </a:r>
              <a:r>
                <a:rPr lang="en-US" sz="1300" i="1">
                  <a:effectLst/>
                  <a:latin typeface="Times New Roman" panose="02020603050405020304" pitchFamily="18" charset="0"/>
                  <a:ea typeface="Calibri" panose="020F0502020204030204" pitchFamily="34" charset="0"/>
                </a:rPr>
                <a:t> &lt; α</a:t>
              </a:r>
              <a:r>
                <a:rPr lang="en-US" sz="1300" i="1" baseline="-25000">
                  <a:effectLst/>
                  <a:latin typeface="Times New Roman" panose="02020603050405020304" pitchFamily="18" charset="0"/>
                  <a:ea typeface="Calibri" panose="020F0502020204030204" pitchFamily="34" charset="0"/>
                </a:rPr>
                <a:t>r</a:t>
              </a:r>
              <a:r>
                <a:rPr lang="en-US" sz="1300" baseline="-25000">
                  <a:effectLst/>
                  <a:latin typeface="Times New Roman" panose="02020603050405020304" pitchFamily="18" charset="0"/>
                  <a:ea typeface="Calibri" panose="020F0502020204030204" pitchFamily="34" charset="0"/>
                </a:rPr>
                <a:t>:</a:t>
              </a:r>
              <a:r>
                <a:rPr lang="en-US" sz="1300">
                  <a:effectLst/>
                  <a:latin typeface="Times New Roman" panose="02020603050405020304" pitchFamily="18" charset="0"/>
                  <a:ea typeface="Calibri" panose="020F0502020204030204" pitchFamily="34" charset="0"/>
                </a:rPr>
                <a:t> </a:t>
              </a:r>
              <a:r>
                <a:rPr lang="en-US" sz="1300" i="1">
                  <a:effectLst/>
                  <a:latin typeface="Times New Roman" panose="02020603050405020304" pitchFamily="18" charset="0"/>
                  <a:ea typeface="Calibri" panose="020F0502020204030204" pitchFamily="34" charset="0"/>
                </a:rPr>
                <a:t>F</a:t>
              </a:r>
              <a:r>
                <a:rPr lang="en-US" sz="1300" i="1" baseline="-25000">
                  <a:effectLst/>
                  <a:latin typeface="Times New Roman" panose="02020603050405020304" pitchFamily="18" charset="0"/>
                  <a:ea typeface="Calibri" panose="020F0502020204030204" pitchFamily="34" charset="0"/>
                </a:rPr>
                <a:t>lt</a:t>
              </a:r>
              <a:r>
                <a:rPr lang="en-US" sz="1300" baseline="-25000">
                  <a:effectLst/>
                  <a:latin typeface="Times New Roman" panose="02020603050405020304" pitchFamily="18" charset="0"/>
                  <a:ea typeface="Calibri" panose="020F0502020204030204" pitchFamily="34" charset="0"/>
                </a:rPr>
                <a:t> </a:t>
              </a:r>
              <a:r>
                <a:rPr lang="en-US" sz="1300">
                  <a:effectLst/>
                  <a:latin typeface="Times New Roman" panose="02020603050405020304" pitchFamily="18" charset="0"/>
                  <a:ea typeface="Calibri" panose="020F0502020204030204" pitchFamily="34" charset="0"/>
                </a:rPr>
                <a:t>↑↑</a:t>
              </a:r>
              <a:r>
                <a:rPr lang="en-US" sz="1300" i="1">
                  <a:effectLst/>
                  <a:latin typeface="Times New Roman" panose="02020603050405020304" pitchFamily="18" charset="0"/>
                  <a:ea typeface="Calibri" panose="020F0502020204030204" pitchFamily="34" charset="0"/>
                </a:rPr>
                <a:t> F</a:t>
              </a:r>
              <a:r>
                <a:rPr lang="vi-VN" sz="1300" i="1" baseline="-25000">
                  <a:effectLst/>
                  <a:latin typeface="Times New Roman" panose="02020603050405020304" pitchFamily="18" charset="0"/>
                  <a:ea typeface="Calibri" panose="020F0502020204030204" pitchFamily="34" charset="0"/>
                </a:rPr>
                <a:t>w</a:t>
              </a:r>
              <a:endParaRPr lang="en-US" sz="1300">
                <a:effectLst/>
                <a:latin typeface="Times New Roman" panose="02020603050405020304" pitchFamily="18" charset="0"/>
                <a:ea typeface="Calibri" panose="020F0502020204030204" pitchFamily="34" charset="0"/>
              </a:endParaRPr>
            </a:p>
            <a:p>
              <a:pPr algn="just">
                <a:lnSpc>
                  <a:spcPct val="150000"/>
                </a:lnSpc>
                <a:spcBef>
                  <a:spcPts val="300"/>
                </a:spcBef>
                <a:spcAft>
                  <a:spcPts val="300"/>
                </a:spcAft>
              </a:pPr>
              <a:r>
                <a:rPr lang="en-US" sz="1300">
                  <a:effectLst/>
                  <a:latin typeface="Times New Roman" panose="02020603050405020304" pitchFamily="18" charset="0"/>
                  <a:ea typeface="Calibri" panose="020F0502020204030204" pitchFamily="34" charset="0"/>
                </a:rPr>
                <a:t> </a:t>
              </a:r>
            </a:p>
            <a:p>
              <a:pPr algn="just">
                <a:lnSpc>
                  <a:spcPct val="150000"/>
                </a:lnSpc>
                <a:spcBef>
                  <a:spcPts val="300"/>
                </a:spcBef>
                <a:spcAft>
                  <a:spcPts val="300"/>
                </a:spcAft>
              </a:pPr>
              <a:r>
                <a:rPr lang="en-US" sz="1300" i="1">
                  <a:effectLst/>
                  <a:latin typeface="Times New Roman" panose="02020603050405020304" pitchFamily="18" charset="0"/>
                  <a:ea typeface="Calibri" panose="020F0502020204030204" pitchFamily="34" charset="0"/>
                </a:rPr>
                <a:t> </a:t>
              </a:r>
              <a:endParaRPr lang="en-US" sz="1300">
                <a:effectLst/>
                <a:latin typeface="Times New Roman" panose="02020603050405020304" pitchFamily="18" charset="0"/>
                <a:ea typeface="Calibri" panose="020F0502020204030204" pitchFamily="34" charset="0"/>
              </a:endParaRPr>
            </a:p>
          </p:txBody>
        </p:sp>
        <p:sp>
          <p:nvSpPr>
            <p:cNvPr id="51" name="Freeform 50"/>
            <p:cNvSpPr>
              <a:spLocks/>
            </p:cNvSpPr>
            <p:nvPr/>
          </p:nvSpPr>
          <p:spPr bwMode="auto">
            <a:xfrm>
              <a:off x="3147" y="6983"/>
              <a:ext cx="705" cy="827"/>
            </a:xfrm>
            <a:custGeom>
              <a:avLst/>
              <a:gdLst>
                <a:gd name="T0" fmla="*/ 0 w 660"/>
                <a:gd name="T1" fmla="*/ 512 h 512"/>
                <a:gd name="T2" fmla="*/ 660 w 660"/>
                <a:gd name="T3" fmla="*/ 0 h 512"/>
              </a:gdLst>
              <a:ahLst/>
              <a:cxnLst>
                <a:cxn ang="0">
                  <a:pos x="T0" y="T1"/>
                </a:cxn>
                <a:cxn ang="0">
                  <a:pos x="T2" y="T3"/>
                </a:cxn>
              </a:cxnLst>
              <a:rect l="0" t="0" r="r" b="b"/>
              <a:pathLst>
                <a:path w="660" h="512">
                  <a:moveTo>
                    <a:pt x="0" y="512"/>
                  </a:moveTo>
                  <a:lnTo>
                    <a:pt x="660" y="0"/>
                  </a:lnTo>
                </a:path>
              </a:pathLst>
            </a:custGeom>
            <a:noFill/>
            <a:ln w="19050" cap="flat" cmpd="sng">
              <a:solidFill>
                <a:srgbClr val="000000"/>
              </a:solidFill>
              <a:prstDash val="solid"/>
              <a:round/>
              <a:headEnd type="none" w="med" len="med"/>
              <a:tailEnd type="triangle" w="med" len="lg"/>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endParaRPr lang="en-US"/>
            </a:p>
          </p:txBody>
        </p:sp>
        <p:sp>
          <p:nvSpPr>
            <p:cNvPr id="52" name="Text Box 318"/>
            <p:cNvSpPr txBox="1">
              <a:spLocks noChangeArrowheads="1"/>
            </p:cNvSpPr>
            <p:nvPr/>
          </p:nvSpPr>
          <p:spPr bwMode="auto">
            <a:xfrm>
              <a:off x="3687" y="6970"/>
              <a:ext cx="720" cy="5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91440" tIns="45720" rIns="91440" bIns="45720" anchor="t" anchorCtr="0" upright="1">
              <a:noAutofit/>
            </a:bodyPr>
            <a:lstStyle/>
            <a:p>
              <a:pPr algn="just">
                <a:lnSpc>
                  <a:spcPct val="150000"/>
                </a:lnSpc>
                <a:spcBef>
                  <a:spcPts val="300"/>
                </a:spcBef>
                <a:spcAft>
                  <a:spcPts val="300"/>
                </a:spcAft>
              </a:pPr>
              <a:r>
                <a:rPr lang="en-US" sz="1300" i="1">
                  <a:effectLst/>
                  <a:latin typeface="Times New Roman" panose="02020603050405020304" pitchFamily="18" charset="0"/>
                  <a:ea typeface="Calibri" panose="020F0502020204030204" pitchFamily="34" charset="0"/>
                </a:rPr>
                <a:t>v</a:t>
              </a:r>
              <a:endParaRPr lang="en-US" sz="1300">
                <a:effectLst/>
                <a:latin typeface="Times New Roman" panose="02020603050405020304" pitchFamily="18" charset="0"/>
                <a:ea typeface="Calibri" panose="020F0502020204030204" pitchFamily="34" charset="0"/>
              </a:endParaRPr>
            </a:p>
          </p:txBody>
        </p:sp>
        <p:sp>
          <p:nvSpPr>
            <p:cNvPr id="53" name="Arc 319"/>
            <p:cNvSpPr>
              <a:spLocks/>
            </p:cNvSpPr>
            <p:nvPr/>
          </p:nvSpPr>
          <p:spPr bwMode="auto">
            <a:xfrm rot="457833">
              <a:off x="3122" y="7297"/>
              <a:ext cx="345" cy="420"/>
            </a:xfrm>
            <a:custGeom>
              <a:avLst/>
              <a:gdLst>
                <a:gd name="G0" fmla="+- 3314 0 0"/>
                <a:gd name="G1" fmla="+- 21600 0 0"/>
                <a:gd name="G2" fmla="+- 21600 0 0"/>
                <a:gd name="T0" fmla="*/ 0 w 16859"/>
                <a:gd name="T1" fmla="*/ 256 h 21600"/>
                <a:gd name="T2" fmla="*/ 16859 w 16859"/>
                <a:gd name="T3" fmla="*/ 4774 h 21600"/>
                <a:gd name="T4" fmla="*/ 3314 w 16859"/>
                <a:gd name="T5" fmla="*/ 21600 h 21600"/>
              </a:gdLst>
              <a:ahLst/>
              <a:cxnLst>
                <a:cxn ang="0">
                  <a:pos x="T0" y="T1"/>
                </a:cxn>
                <a:cxn ang="0">
                  <a:pos x="T2" y="T3"/>
                </a:cxn>
                <a:cxn ang="0">
                  <a:pos x="T4" y="T5"/>
                </a:cxn>
              </a:cxnLst>
              <a:rect l="0" t="0" r="r" b="b"/>
              <a:pathLst>
                <a:path w="16859" h="21600" fill="none" extrusionOk="0">
                  <a:moveTo>
                    <a:pt x="-1" y="255"/>
                  </a:moveTo>
                  <a:cubicBezTo>
                    <a:pt x="1096" y="85"/>
                    <a:pt x="2204" y="-1"/>
                    <a:pt x="3314" y="0"/>
                  </a:cubicBezTo>
                  <a:cubicBezTo>
                    <a:pt x="8241" y="0"/>
                    <a:pt x="13020" y="1684"/>
                    <a:pt x="16858" y="4774"/>
                  </a:cubicBezTo>
                </a:path>
                <a:path w="16859" h="21600" stroke="0" extrusionOk="0">
                  <a:moveTo>
                    <a:pt x="-1" y="255"/>
                  </a:moveTo>
                  <a:cubicBezTo>
                    <a:pt x="1096" y="85"/>
                    <a:pt x="2204" y="-1"/>
                    <a:pt x="3314" y="0"/>
                  </a:cubicBezTo>
                  <a:cubicBezTo>
                    <a:pt x="8241" y="0"/>
                    <a:pt x="13020" y="1684"/>
                    <a:pt x="16858" y="4774"/>
                  </a:cubicBezTo>
                  <a:lnTo>
                    <a:pt x="3314" y="21600"/>
                  </a:lnTo>
                  <a:close/>
                </a:path>
              </a:pathLst>
            </a:custGeom>
            <a:noFill/>
            <a:ln w="9525">
              <a:solidFill>
                <a:srgbClr val="000000"/>
              </a:solidFill>
              <a:round/>
              <a:headEnd type="triangle" w="sm" len="med"/>
              <a:tailEnd type="triangle" w="sm"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endParaRPr lang="en-US"/>
            </a:p>
          </p:txBody>
        </p:sp>
        <p:sp>
          <p:nvSpPr>
            <p:cNvPr id="54" name="Text Box 320"/>
            <p:cNvSpPr txBox="1">
              <a:spLocks noChangeArrowheads="1"/>
            </p:cNvSpPr>
            <p:nvPr/>
          </p:nvSpPr>
          <p:spPr bwMode="auto">
            <a:xfrm>
              <a:off x="3342" y="7330"/>
              <a:ext cx="720" cy="5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91440" tIns="45720" rIns="91440" bIns="45720" anchor="t" anchorCtr="0" upright="1">
              <a:noAutofit/>
            </a:bodyPr>
            <a:lstStyle/>
            <a:p>
              <a:pPr algn="just">
                <a:lnSpc>
                  <a:spcPct val="150000"/>
                </a:lnSpc>
                <a:spcBef>
                  <a:spcPts val="300"/>
                </a:spcBef>
                <a:spcAft>
                  <a:spcPts val="300"/>
                </a:spcAft>
              </a:pPr>
              <a:r>
                <a:rPr lang="en-US" sz="1300" i="1">
                  <a:effectLst/>
                  <a:latin typeface="Times New Roman" panose="02020603050405020304" pitchFamily="18" charset="0"/>
                  <a:ea typeface="Calibri" panose="020F0502020204030204" pitchFamily="34" charset="0"/>
                </a:rPr>
                <a:t>β</a:t>
              </a:r>
              <a:endParaRPr lang="en-US" sz="1300">
                <a:effectLst/>
                <a:latin typeface="Times New Roman" panose="02020603050405020304" pitchFamily="18" charset="0"/>
                <a:ea typeface="Calibri" panose="020F0502020204030204" pitchFamily="34" charset="0"/>
              </a:endParaRPr>
            </a:p>
          </p:txBody>
        </p:sp>
        <p:sp>
          <p:nvSpPr>
            <p:cNvPr id="55" name="Text Box 321"/>
            <p:cNvSpPr txBox="1">
              <a:spLocks noChangeArrowheads="1"/>
            </p:cNvSpPr>
            <p:nvPr/>
          </p:nvSpPr>
          <p:spPr bwMode="auto">
            <a:xfrm>
              <a:off x="9717" y="6805"/>
              <a:ext cx="720" cy="5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91440" tIns="45720" rIns="91440" bIns="45720" anchor="t" anchorCtr="0" upright="1">
              <a:noAutofit/>
            </a:bodyPr>
            <a:lstStyle/>
            <a:p>
              <a:pPr algn="just">
                <a:lnSpc>
                  <a:spcPct val="150000"/>
                </a:lnSpc>
                <a:spcBef>
                  <a:spcPts val="300"/>
                </a:spcBef>
                <a:spcAft>
                  <a:spcPts val="300"/>
                </a:spcAft>
              </a:pPr>
              <a:r>
                <a:rPr lang="en-US" sz="1300" i="1">
                  <a:effectLst/>
                  <a:latin typeface="Times New Roman" panose="02020603050405020304" pitchFamily="18" charset="0"/>
                  <a:ea typeface="Calibri" panose="020F0502020204030204" pitchFamily="34" charset="0"/>
                </a:rPr>
                <a:t>v</a:t>
              </a:r>
              <a:endParaRPr lang="en-US" sz="1300">
                <a:effectLst/>
                <a:latin typeface="Times New Roman" panose="02020603050405020304" pitchFamily="18" charset="0"/>
                <a:ea typeface="Calibri" panose="020F0502020204030204" pitchFamily="34" charset="0"/>
              </a:endParaRPr>
            </a:p>
          </p:txBody>
        </p:sp>
        <p:sp>
          <p:nvSpPr>
            <p:cNvPr id="56" name="Freeform 55"/>
            <p:cNvSpPr>
              <a:spLocks/>
            </p:cNvSpPr>
            <p:nvPr/>
          </p:nvSpPr>
          <p:spPr bwMode="auto">
            <a:xfrm>
              <a:off x="9252" y="7178"/>
              <a:ext cx="705" cy="827"/>
            </a:xfrm>
            <a:custGeom>
              <a:avLst/>
              <a:gdLst>
                <a:gd name="T0" fmla="*/ 0 w 660"/>
                <a:gd name="T1" fmla="*/ 512 h 512"/>
                <a:gd name="T2" fmla="*/ 660 w 660"/>
                <a:gd name="T3" fmla="*/ 0 h 512"/>
              </a:gdLst>
              <a:ahLst/>
              <a:cxnLst>
                <a:cxn ang="0">
                  <a:pos x="T0" y="T1"/>
                </a:cxn>
                <a:cxn ang="0">
                  <a:pos x="T2" y="T3"/>
                </a:cxn>
              </a:cxnLst>
              <a:rect l="0" t="0" r="r" b="b"/>
              <a:pathLst>
                <a:path w="660" h="512">
                  <a:moveTo>
                    <a:pt x="0" y="512"/>
                  </a:moveTo>
                  <a:lnTo>
                    <a:pt x="660" y="0"/>
                  </a:lnTo>
                </a:path>
              </a:pathLst>
            </a:custGeom>
            <a:noFill/>
            <a:ln w="19050" cap="flat" cmpd="sng">
              <a:solidFill>
                <a:srgbClr val="000000"/>
              </a:solidFill>
              <a:prstDash val="solid"/>
              <a:round/>
              <a:headEnd type="none" w="med" len="med"/>
              <a:tailEnd type="triangle" w="med" len="lg"/>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endParaRPr lang="en-US"/>
            </a:p>
          </p:txBody>
        </p:sp>
        <p:sp>
          <p:nvSpPr>
            <p:cNvPr id="57" name="Arc 323"/>
            <p:cNvSpPr>
              <a:spLocks/>
            </p:cNvSpPr>
            <p:nvPr/>
          </p:nvSpPr>
          <p:spPr bwMode="auto">
            <a:xfrm rot="457833">
              <a:off x="9242" y="7477"/>
              <a:ext cx="345" cy="420"/>
            </a:xfrm>
            <a:custGeom>
              <a:avLst/>
              <a:gdLst>
                <a:gd name="G0" fmla="+- 3314 0 0"/>
                <a:gd name="G1" fmla="+- 21600 0 0"/>
                <a:gd name="G2" fmla="+- 21600 0 0"/>
                <a:gd name="T0" fmla="*/ 0 w 16859"/>
                <a:gd name="T1" fmla="*/ 256 h 21600"/>
                <a:gd name="T2" fmla="*/ 16859 w 16859"/>
                <a:gd name="T3" fmla="*/ 4774 h 21600"/>
                <a:gd name="T4" fmla="*/ 3314 w 16859"/>
                <a:gd name="T5" fmla="*/ 21600 h 21600"/>
              </a:gdLst>
              <a:ahLst/>
              <a:cxnLst>
                <a:cxn ang="0">
                  <a:pos x="T0" y="T1"/>
                </a:cxn>
                <a:cxn ang="0">
                  <a:pos x="T2" y="T3"/>
                </a:cxn>
                <a:cxn ang="0">
                  <a:pos x="T4" y="T5"/>
                </a:cxn>
              </a:cxnLst>
              <a:rect l="0" t="0" r="r" b="b"/>
              <a:pathLst>
                <a:path w="16859" h="21600" fill="none" extrusionOk="0">
                  <a:moveTo>
                    <a:pt x="-1" y="255"/>
                  </a:moveTo>
                  <a:cubicBezTo>
                    <a:pt x="1096" y="85"/>
                    <a:pt x="2204" y="-1"/>
                    <a:pt x="3314" y="0"/>
                  </a:cubicBezTo>
                  <a:cubicBezTo>
                    <a:pt x="8241" y="0"/>
                    <a:pt x="13020" y="1684"/>
                    <a:pt x="16858" y="4774"/>
                  </a:cubicBezTo>
                </a:path>
                <a:path w="16859" h="21600" stroke="0" extrusionOk="0">
                  <a:moveTo>
                    <a:pt x="-1" y="255"/>
                  </a:moveTo>
                  <a:cubicBezTo>
                    <a:pt x="1096" y="85"/>
                    <a:pt x="2204" y="-1"/>
                    <a:pt x="3314" y="0"/>
                  </a:cubicBezTo>
                  <a:cubicBezTo>
                    <a:pt x="8241" y="0"/>
                    <a:pt x="13020" y="1684"/>
                    <a:pt x="16858" y="4774"/>
                  </a:cubicBezTo>
                  <a:lnTo>
                    <a:pt x="3314" y="21600"/>
                  </a:lnTo>
                  <a:close/>
                </a:path>
              </a:pathLst>
            </a:custGeom>
            <a:noFill/>
            <a:ln w="9525">
              <a:solidFill>
                <a:srgbClr val="000000"/>
              </a:solidFill>
              <a:round/>
              <a:headEnd type="triangle" w="sm" len="med"/>
              <a:tailEnd type="triangle" w="sm"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endParaRPr lang="en-US"/>
            </a:p>
          </p:txBody>
        </p:sp>
        <p:sp>
          <p:nvSpPr>
            <p:cNvPr id="58" name="Text Box 324"/>
            <p:cNvSpPr txBox="1">
              <a:spLocks noChangeArrowheads="1"/>
            </p:cNvSpPr>
            <p:nvPr/>
          </p:nvSpPr>
          <p:spPr bwMode="auto">
            <a:xfrm>
              <a:off x="9297" y="7075"/>
              <a:ext cx="720" cy="5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91440" tIns="45720" rIns="91440" bIns="45720" anchor="t" anchorCtr="0" upright="1">
              <a:noAutofit/>
            </a:bodyPr>
            <a:lstStyle/>
            <a:p>
              <a:pPr algn="just">
                <a:lnSpc>
                  <a:spcPct val="150000"/>
                </a:lnSpc>
                <a:spcBef>
                  <a:spcPts val="300"/>
                </a:spcBef>
                <a:spcAft>
                  <a:spcPts val="300"/>
                </a:spcAft>
              </a:pPr>
              <a:r>
                <a:rPr lang="en-US" sz="1300" i="1">
                  <a:effectLst/>
                  <a:latin typeface="Times New Roman" panose="02020603050405020304" pitchFamily="18" charset="0"/>
                  <a:ea typeface="Calibri" panose="020F0502020204030204" pitchFamily="34" charset="0"/>
                </a:rPr>
                <a:t>β</a:t>
              </a:r>
              <a:endParaRPr lang="en-US" sz="1300">
                <a:effectLst/>
                <a:latin typeface="Times New Roman" panose="02020603050405020304" pitchFamily="18" charset="0"/>
                <a:ea typeface="Calibri" panose="020F0502020204030204" pitchFamily="34" charset="0"/>
              </a:endParaRPr>
            </a:p>
          </p:txBody>
        </p:sp>
      </p:grpSp>
      <p:sp>
        <p:nvSpPr>
          <p:cNvPr id="4" name="Rectangle 3"/>
          <p:cNvSpPr/>
          <p:nvPr/>
        </p:nvSpPr>
        <p:spPr>
          <a:xfrm>
            <a:off x="1143000" y="5566693"/>
            <a:ext cx="6819130" cy="1200329"/>
          </a:xfrm>
          <a:prstGeom prst="rect">
            <a:avLst/>
          </a:prstGeom>
        </p:spPr>
        <p:txBody>
          <a:bodyPr wrap="square">
            <a:spAutoFit/>
          </a:bodyPr>
          <a:lstStyle/>
          <a:p>
            <a:pPr algn="ctr">
              <a:lnSpc>
                <a:spcPct val="150000"/>
              </a:lnSpc>
              <a:spcBef>
                <a:spcPts val="300"/>
              </a:spcBef>
              <a:spcAft>
                <a:spcPts val="300"/>
              </a:spcAft>
            </a:pPr>
            <a:r>
              <a:rPr lang="en-US" sz="2400" b="1" i="1" dirty="0" err="1">
                <a:latin typeface="Times New Roman" panose="02020603050405020304" pitchFamily="18" charset="0"/>
                <a:ea typeface="Calibri" panose="020F0502020204030204" pitchFamily="34" charset="0"/>
              </a:rPr>
              <a:t>Hình</a:t>
            </a:r>
            <a:r>
              <a:rPr lang="en-US" sz="2400" b="1" i="1" dirty="0">
                <a:latin typeface="Times New Roman" panose="02020603050405020304" pitchFamily="18" charset="0"/>
                <a:ea typeface="Calibri" panose="020F0502020204030204" pitchFamily="34" charset="0"/>
              </a:rPr>
              <a:t> </a:t>
            </a:r>
            <a:r>
              <a:rPr lang="en-US" sz="2400" b="1" i="1" dirty="0" smtClean="0">
                <a:latin typeface="Times New Roman" panose="02020603050405020304" pitchFamily="18" charset="0"/>
                <a:ea typeface="Calibri" panose="020F0502020204030204" pitchFamily="34" charset="0"/>
              </a:rPr>
              <a:t>1.2.</a:t>
            </a:r>
            <a:r>
              <a:rPr lang="en-US" sz="2400" dirty="0" smtClean="0">
                <a:latin typeface="Times New Roman" panose="02020603050405020304" pitchFamily="18" charset="0"/>
                <a:ea typeface="Calibri" panose="020F0502020204030204" pitchFamily="34" charset="0"/>
              </a:rPr>
              <a:t> </a:t>
            </a:r>
            <a:r>
              <a:rPr lang="en-US" sz="2400" b="1" i="1" dirty="0" err="1">
                <a:latin typeface="Times New Roman" panose="02020603050405020304" pitchFamily="18" charset="0"/>
                <a:ea typeface="Calibri" panose="020F0502020204030204" pitchFamily="34" charset="0"/>
              </a:rPr>
              <a:t>Ảnh</a:t>
            </a:r>
            <a:r>
              <a:rPr lang="en-US" sz="2400" b="1" i="1" dirty="0">
                <a:latin typeface="Times New Roman" panose="02020603050405020304" pitchFamily="18" charset="0"/>
                <a:ea typeface="Calibri" panose="020F0502020204030204" pitchFamily="34" charset="0"/>
              </a:rPr>
              <a:t> </a:t>
            </a:r>
            <a:r>
              <a:rPr lang="en-US" sz="2400" b="1" i="1" dirty="0" err="1">
                <a:latin typeface="Times New Roman" panose="02020603050405020304" pitchFamily="18" charset="0"/>
                <a:ea typeface="Calibri" panose="020F0502020204030204" pitchFamily="34" charset="0"/>
              </a:rPr>
              <a:t>hưởng</a:t>
            </a:r>
            <a:r>
              <a:rPr lang="en-US" sz="2400" b="1" i="1" dirty="0">
                <a:latin typeface="Times New Roman" panose="02020603050405020304" pitchFamily="18" charset="0"/>
                <a:ea typeface="Calibri" panose="020F0502020204030204" pitchFamily="34" charset="0"/>
              </a:rPr>
              <a:t> </a:t>
            </a:r>
            <a:r>
              <a:rPr lang="en-US" sz="2400" b="1" i="1" dirty="0" err="1">
                <a:latin typeface="Times New Roman" panose="02020603050405020304" pitchFamily="18" charset="0"/>
                <a:ea typeface="Calibri" panose="020F0502020204030204" pitchFamily="34" charset="0"/>
              </a:rPr>
              <a:t>của</a:t>
            </a:r>
            <a:r>
              <a:rPr lang="en-US" sz="2400" b="1" i="1" dirty="0">
                <a:latin typeface="Times New Roman" panose="02020603050405020304" pitchFamily="18" charset="0"/>
                <a:ea typeface="Calibri" panose="020F0502020204030204" pitchFamily="34" charset="0"/>
              </a:rPr>
              <a:t> </a:t>
            </a:r>
            <a:r>
              <a:rPr lang="en-US" sz="2400" b="1" i="1" dirty="0" err="1">
                <a:latin typeface="Times New Roman" panose="02020603050405020304" pitchFamily="18" charset="0"/>
                <a:ea typeface="Calibri" panose="020F0502020204030204" pitchFamily="34" charset="0"/>
              </a:rPr>
              <a:t>gió</a:t>
            </a:r>
            <a:r>
              <a:rPr lang="en-US" sz="2400" b="1" i="1" dirty="0">
                <a:latin typeface="Times New Roman" panose="02020603050405020304" pitchFamily="18" charset="0"/>
                <a:ea typeface="Calibri" panose="020F0502020204030204" pitchFamily="34" charset="0"/>
              </a:rPr>
              <a:t> </a:t>
            </a:r>
            <a:r>
              <a:rPr lang="en-US" sz="2400" b="1" i="1" dirty="0" err="1">
                <a:latin typeface="Times New Roman" panose="02020603050405020304" pitchFamily="18" charset="0"/>
                <a:ea typeface="Calibri" panose="020F0502020204030204" pitchFamily="34" charset="0"/>
              </a:rPr>
              <a:t>ngang</a:t>
            </a:r>
            <a:r>
              <a:rPr lang="en-US" sz="2400" b="1" i="1" dirty="0">
                <a:latin typeface="Times New Roman" panose="02020603050405020304" pitchFamily="18" charset="0"/>
                <a:ea typeface="Calibri" panose="020F0502020204030204" pitchFamily="34" charset="0"/>
              </a:rPr>
              <a:t> </a:t>
            </a:r>
            <a:r>
              <a:rPr lang="en-US" sz="2400" b="1" i="1" dirty="0" err="1">
                <a:latin typeface="Times New Roman" panose="02020603050405020304" pitchFamily="18" charset="0"/>
                <a:ea typeface="Calibri" panose="020F0502020204030204" pitchFamily="34" charset="0"/>
              </a:rPr>
              <a:t>và</a:t>
            </a:r>
            <a:r>
              <a:rPr lang="en-US" sz="2400" b="1" i="1" dirty="0">
                <a:latin typeface="Times New Roman" panose="02020603050405020304" pitchFamily="18" charset="0"/>
                <a:ea typeface="Calibri" panose="020F0502020204030204" pitchFamily="34" charset="0"/>
              </a:rPr>
              <a:t> </a:t>
            </a:r>
            <a:r>
              <a:rPr lang="en-US" sz="2400" b="1" i="1" dirty="0" err="1">
                <a:latin typeface="Times New Roman" panose="02020603050405020304" pitchFamily="18" charset="0"/>
                <a:ea typeface="Calibri" panose="020F0502020204030204" pitchFamily="34" charset="0"/>
              </a:rPr>
              <a:t>biến</a:t>
            </a:r>
            <a:r>
              <a:rPr lang="en-US" sz="2400" b="1" i="1" dirty="0">
                <a:latin typeface="Times New Roman" panose="02020603050405020304" pitchFamily="18" charset="0"/>
                <a:ea typeface="Calibri" panose="020F0502020204030204" pitchFamily="34" charset="0"/>
              </a:rPr>
              <a:t> </a:t>
            </a:r>
            <a:r>
              <a:rPr lang="en-US" sz="2400" b="1" i="1" dirty="0" err="1">
                <a:latin typeface="Times New Roman" panose="02020603050405020304" pitchFamily="18" charset="0"/>
                <a:ea typeface="Calibri" panose="020F0502020204030204" pitchFamily="34" charset="0"/>
              </a:rPr>
              <a:t>dạng</a:t>
            </a:r>
            <a:r>
              <a:rPr lang="en-US" sz="2400" b="1" i="1" dirty="0">
                <a:latin typeface="Times New Roman" panose="02020603050405020304" pitchFamily="18" charset="0"/>
                <a:ea typeface="Calibri" panose="020F0502020204030204" pitchFamily="34" charset="0"/>
              </a:rPr>
              <a:t> </a:t>
            </a:r>
            <a:br>
              <a:rPr lang="en-US" sz="2400" b="1" i="1" dirty="0">
                <a:latin typeface="Times New Roman" panose="02020603050405020304" pitchFamily="18" charset="0"/>
                <a:ea typeface="Calibri" panose="020F0502020204030204" pitchFamily="34" charset="0"/>
              </a:rPr>
            </a:br>
            <a:r>
              <a:rPr lang="en-US" sz="2400" b="1" i="1" dirty="0" err="1">
                <a:latin typeface="Times New Roman" panose="02020603050405020304" pitchFamily="18" charset="0"/>
                <a:ea typeface="Calibri" panose="020F0502020204030204" pitchFamily="34" charset="0"/>
              </a:rPr>
              <a:t>của</a:t>
            </a:r>
            <a:r>
              <a:rPr lang="en-US" sz="2400" b="1" i="1" dirty="0">
                <a:latin typeface="Times New Roman" panose="02020603050405020304" pitchFamily="18" charset="0"/>
                <a:ea typeface="Calibri" panose="020F0502020204030204" pitchFamily="34" charset="0"/>
              </a:rPr>
              <a:t> </a:t>
            </a:r>
            <a:r>
              <a:rPr lang="en-US" sz="2400" b="1" i="1" dirty="0" err="1">
                <a:latin typeface="Times New Roman" panose="02020603050405020304" pitchFamily="18" charset="0"/>
                <a:ea typeface="Calibri" panose="020F0502020204030204" pitchFamily="34" charset="0"/>
              </a:rPr>
              <a:t>lốp</a:t>
            </a:r>
            <a:r>
              <a:rPr lang="en-US" sz="2400" b="1" i="1" dirty="0">
                <a:latin typeface="Times New Roman" panose="02020603050405020304" pitchFamily="18" charset="0"/>
                <a:ea typeface="Calibri" panose="020F0502020204030204" pitchFamily="34" charset="0"/>
              </a:rPr>
              <a:t> </a:t>
            </a:r>
            <a:r>
              <a:rPr lang="en-US" sz="2400" b="1" i="1" dirty="0" err="1">
                <a:latin typeface="Times New Roman" panose="02020603050405020304" pitchFamily="18" charset="0"/>
                <a:ea typeface="Calibri" panose="020F0502020204030204" pitchFamily="34" charset="0"/>
              </a:rPr>
              <a:t>đến</a:t>
            </a:r>
            <a:r>
              <a:rPr lang="en-US" sz="2400" b="1" i="1" dirty="0">
                <a:latin typeface="Times New Roman" panose="02020603050405020304" pitchFamily="18" charset="0"/>
                <a:ea typeface="Calibri" panose="020F0502020204030204" pitchFamily="34" charset="0"/>
              </a:rPr>
              <a:t> </a:t>
            </a:r>
            <a:r>
              <a:rPr lang="en-US" sz="2400" b="1" i="1" dirty="0" err="1">
                <a:latin typeface="Times New Roman" panose="02020603050405020304" pitchFamily="18" charset="0"/>
                <a:ea typeface="Calibri" panose="020F0502020204030204" pitchFamily="34" charset="0"/>
              </a:rPr>
              <a:t>ổn</a:t>
            </a:r>
            <a:r>
              <a:rPr lang="en-US" sz="2400" b="1" i="1" dirty="0">
                <a:latin typeface="Times New Roman" panose="02020603050405020304" pitchFamily="18" charset="0"/>
                <a:ea typeface="Calibri" panose="020F0502020204030204" pitchFamily="34" charset="0"/>
              </a:rPr>
              <a:t> </a:t>
            </a:r>
            <a:r>
              <a:rPr lang="en-US" sz="2400" b="1" i="1" dirty="0" err="1">
                <a:latin typeface="Times New Roman" panose="02020603050405020304" pitchFamily="18" charset="0"/>
                <a:ea typeface="Calibri" panose="020F0502020204030204" pitchFamily="34" charset="0"/>
              </a:rPr>
              <a:t>định</a:t>
            </a:r>
            <a:r>
              <a:rPr lang="en-US" sz="2400" b="1" i="1" dirty="0">
                <a:latin typeface="Times New Roman" panose="02020603050405020304" pitchFamily="18" charset="0"/>
                <a:ea typeface="Calibri" panose="020F0502020204030204" pitchFamily="34" charset="0"/>
              </a:rPr>
              <a:t> </a:t>
            </a:r>
            <a:r>
              <a:rPr lang="en-US" sz="2400" b="1" i="1" dirty="0" err="1">
                <a:latin typeface="Times New Roman" panose="02020603050405020304" pitchFamily="18" charset="0"/>
                <a:ea typeface="Calibri" panose="020F0502020204030204" pitchFamily="34" charset="0"/>
              </a:rPr>
              <a:t>hướng</a:t>
            </a:r>
            <a:r>
              <a:rPr lang="en-US" sz="2400" b="1" i="1" dirty="0">
                <a:latin typeface="Times New Roman" panose="02020603050405020304" pitchFamily="18" charset="0"/>
                <a:ea typeface="Calibri" panose="020F0502020204030204" pitchFamily="34" charset="0"/>
              </a:rPr>
              <a:t> </a:t>
            </a:r>
            <a:r>
              <a:rPr lang="en-US" sz="2400" b="1" i="1" dirty="0" err="1">
                <a:latin typeface="Times New Roman" panose="02020603050405020304" pitchFamily="18" charset="0"/>
                <a:ea typeface="Calibri" panose="020F0502020204030204" pitchFamily="34" charset="0"/>
              </a:rPr>
              <a:t>chuyển</a:t>
            </a:r>
            <a:r>
              <a:rPr lang="en-US" sz="2400" b="1" i="1" dirty="0">
                <a:latin typeface="Times New Roman" panose="02020603050405020304" pitchFamily="18" charset="0"/>
                <a:ea typeface="Calibri" panose="020F0502020204030204" pitchFamily="34" charset="0"/>
              </a:rPr>
              <a:t> </a:t>
            </a:r>
            <a:r>
              <a:rPr lang="en-US" sz="2400" b="1" i="1" dirty="0" err="1">
                <a:latin typeface="Times New Roman" panose="02020603050405020304" pitchFamily="18" charset="0"/>
                <a:ea typeface="Calibri" panose="020F0502020204030204" pitchFamily="34" charset="0"/>
              </a:rPr>
              <a:t>động</a:t>
            </a:r>
            <a:endParaRPr lang="en-US" sz="24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73473691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nip Diagonal Corner Rectangle 3"/>
          <p:cNvSpPr>
            <a:spLocks/>
          </p:cNvSpPr>
          <p:nvPr/>
        </p:nvSpPr>
        <p:spPr bwMode="auto">
          <a:xfrm>
            <a:off x="185670" y="-153943"/>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buNone/>
            </a:pPr>
            <a:r>
              <a:rPr lang="en-US" sz="2600" b="1" dirty="0">
                <a:solidFill>
                  <a:schemeClr val="bg1"/>
                </a:solidFill>
                <a:latin typeface="Times New Roman" panose="02020603050405020304" pitchFamily="18" charset="0"/>
                <a:cs typeface="Times New Roman" panose="02020603050405020304" pitchFamily="18" charset="0"/>
              </a:rPr>
              <a:t>CHƯƠNG 1: TỔNG QUAN VẤN ĐỀ NGHIÊN CỨU</a:t>
            </a:r>
          </a:p>
        </p:txBody>
      </p:sp>
      <p:sp>
        <p:nvSpPr>
          <p:cNvPr id="2" name="Rectangle 1"/>
          <p:cNvSpPr/>
          <p:nvPr/>
        </p:nvSpPr>
        <p:spPr>
          <a:xfrm>
            <a:off x="185670" y="857049"/>
            <a:ext cx="8877300" cy="523220"/>
          </a:xfrm>
          <a:prstGeom prst="rect">
            <a:avLst/>
          </a:prstGeom>
        </p:spPr>
        <p:txBody>
          <a:bodyPr wrap="square">
            <a:spAutoFit/>
          </a:bodyPr>
          <a:lstStyle/>
          <a:p>
            <a:r>
              <a:rPr lang="en-US" sz="2800" b="1" dirty="0" smtClean="0">
                <a:solidFill>
                  <a:srgbClr val="FF0000"/>
                </a:solidFill>
                <a:latin typeface="Times New Roman" panose="02020603050405020304" pitchFamily="18" charset="0"/>
                <a:ea typeface="Calibri" panose="020F0502020204030204" pitchFamily="34" charset="0"/>
                <a:cs typeface="Times New Roman" panose="02020603050405020304" pitchFamily="18" charset="0"/>
              </a:rPr>
              <a:t>1.2. </a:t>
            </a:r>
            <a:r>
              <a:rPr lang="en-US" sz="2800" b="1" dirty="0" err="1">
                <a:solidFill>
                  <a:srgbClr val="FF0000"/>
                </a:solidFill>
                <a:latin typeface="Times New Roman" panose="02020603050405020304" pitchFamily="18" charset="0"/>
                <a:cs typeface="Times New Roman" panose="02020603050405020304" pitchFamily="18" charset="0"/>
              </a:rPr>
              <a:t>Ổn</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định</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quỹ</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đạo</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chuyển</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động</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của</a:t>
            </a:r>
            <a:r>
              <a:rPr lang="en-US" sz="2800" b="1" dirty="0">
                <a:solidFill>
                  <a:srgbClr val="FF0000"/>
                </a:solidFill>
                <a:latin typeface="Times New Roman" panose="02020603050405020304" pitchFamily="18" charset="0"/>
                <a:cs typeface="Times New Roman" panose="02020603050405020304" pitchFamily="18" charset="0"/>
              </a:rPr>
              <a:t> ô </a:t>
            </a:r>
            <a:r>
              <a:rPr lang="en-US" sz="2800" b="1" dirty="0" err="1">
                <a:solidFill>
                  <a:srgbClr val="FF0000"/>
                </a:solidFill>
                <a:latin typeface="Times New Roman" panose="02020603050405020304" pitchFamily="18" charset="0"/>
                <a:cs typeface="Times New Roman" panose="02020603050405020304" pitchFamily="18" charset="0"/>
              </a:rPr>
              <a:t>tô</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17" name="Action Button: Home 16">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
        <p:nvSpPr>
          <p:cNvPr id="6" name="Rectangle 5"/>
          <p:cNvSpPr/>
          <p:nvPr/>
        </p:nvSpPr>
        <p:spPr>
          <a:xfrm>
            <a:off x="668327" y="1479181"/>
            <a:ext cx="4527201" cy="461665"/>
          </a:xfrm>
          <a:prstGeom prst="rect">
            <a:avLst/>
          </a:prstGeom>
        </p:spPr>
        <p:txBody>
          <a:bodyPr wrap="none">
            <a:spAutoFit/>
          </a:bodyPr>
          <a:lstStyle/>
          <a:p>
            <a:r>
              <a:rPr lang="tr-TR" sz="2400" b="1" dirty="0">
                <a:solidFill>
                  <a:srgbClr val="00B050"/>
                </a:solidFill>
                <a:latin typeface="Times New Roman" panose="02020603050405020304" pitchFamily="18" charset="0"/>
                <a:cs typeface="Times New Roman" panose="02020603050405020304" pitchFamily="18" charset="0"/>
              </a:rPr>
              <a:t>c.  Mất ổn định hướng khi phanh</a:t>
            </a:r>
            <a:endParaRPr lang="en-US" sz="2400" dirty="0">
              <a:solidFill>
                <a:srgbClr val="00B050"/>
              </a:solidFill>
              <a:latin typeface="Times New Roman" panose="02020603050405020304" pitchFamily="18" charset="0"/>
              <a:cs typeface="Times New Roman" panose="02020603050405020304" pitchFamily="18" charset="0"/>
            </a:endParaRPr>
          </a:p>
        </p:txBody>
      </p:sp>
      <p:sp>
        <p:nvSpPr>
          <p:cNvPr id="4" name="Rectangle 3"/>
          <p:cNvSpPr/>
          <p:nvPr/>
        </p:nvSpPr>
        <p:spPr>
          <a:xfrm>
            <a:off x="1138170" y="5490521"/>
            <a:ext cx="7239000" cy="461665"/>
          </a:xfrm>
          <a:prstGeom prst="rect">
            <a:avLst/>
          </a:prstGeom>
        </p:spPr>
        <p:txBody>
          <a:bodyPr wrap="square">
            <a:spAutoFit/>
          </a:bodyPr>
          <a:lstStyle/>
          <a:p>
            <a:r>
              <a:rPr lang="en-US" sz="2400" b="1" i="1" dirty="0" err="1">
                <a:latin typeface="Times New Roman" panose="02020603050405020304" pitchFamily="18" charset="0"/>
                <a:cs typeface="Times New Roman" panose="02020603050405020304" pitchFamily="18" charset="0"/>
              </a:rPr>
              <a:t>Hình</a:t>
            </a:r>
            <a:r>
              <a:rPr lang="en-US" sz="2400" b="1" i="1" dirty="0">
                <a:latin typeface="Times New Roman" panose="02020603050405020304" pitchFamily="18" charset="0"/>
                <a:cs typeface="Times New Roman" panose="02020603050405020304" pitchFamily="18" charset="0"/>
              </a:rPr>
              <a:t> </a:t>
            </a:r>
            <a:r>
              <a:rPr lang="en-US" sz="2400" b="1" i="1" dirty="0" smtClean="0">
                <a:latin typeface="Times New Roman" panose="02020603050405020304" pitchFamily="18" charset="0"/>
                <a:cs typeface="Times New Roman" panose="02020603050405020304" pitchFamily="18" charset="0"/>
              </a:rPr>
              <a:t>1.3. </a:t>
            </a:r>
            <a:r>
              <a:rPr lang="en-US" sz="2400" b="1" i="1" dirty="0" err="1">
                <a:latin typeface="Times New Roman" panose="02020603050405020304" pitchFamily="18" charset="0"/>
                <a:cs typeface="Times New Roman" panose="02020603050405020304" pitchFamily="18" charset="0"/>
              </a:rPr>
              <a:t>Mất</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ổn</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định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hướng</a:t>
            </a:r>
            <a:r>
              <a:rPr lang="en-US" sz="2400" b="1" i="1" dirty="0">
                <a:latin typeface="Times New Roman" panose="02020603050405020304" pitchFamily="18" charset="0"/>
                <a:cs typeface="Times New Roman" panose="02020603050405020304" pitchFamily="18" charset="0"/>
              </a:rPr>
              <a:t> do </a:t>
            </a:r>
            <a:r>
              <a:rPr lang="en-US" sz="2400" b="1" i="1" dirty="0" err="1">
                <a:latin typeface="Times New Roman" panose="02020603050405020304" pitchFamily="18" charset="0"/>
                <a:cs typeface="Times New Roman" panose="02020603050405020304" pitchFamily="18" charset="0"/>
              </a:rPr>
              <a:t>lực</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phanh</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không</a:t>
            </a:r>
            <a:r>
              <a:rPr lang="en-US" sz="2400" b="1" i="1" dirty="0">
                <a:latin typeface="Times New Roman" panose="02020603050405020304" pitchFamily="18" charset="0"/>
                <a:cs typeface="Times New Roman" panose="02020603050405020304" pitchFamily="18" charset="0"/>
              </a:rPr>
              <a:t> </a:t>
            </a:r>
            <a:r>
              <a:rPr lang="en-US" sz="2400" b="1" i="1" dirty="0" err="1">
                <a:latin typeface="Times New Roman" panose="02020603050405020304" pitchFamily="18" charset="0"/>
                <a:cs typeface="Times New Roman" panose="02020603050405020304" pitchFamily="18" charset="0"/>
              </a:rPr>
              <a:t>đều</a:t>
            </a:r>
            <a:endParaRPr lang="en-US" sz="2400" b="1" i="1" dirty="0">
              <a:latin typeface="Times New Roman" panose="02020603050405020304" pitchFamily="18" charset="0"/>
              <a:cs typeface="Times New Roman" panose="02020603050405020304" pitchFamily="18" charset="0"/>
            </a:endParaRPr>
          </a:p>
        </p:txBody>
      </p:sp>
      <p:grpSp>
        <p:nvGrpSpPr>
          <p:cNvPr id="59" name="Group 58"/>
          <p:cNvGrpSpPr>
            <a:grpSpLocks/>
          </p:cNvGrpSpPr>
          <p:nvPr/>
        </p:nvGrpSpPr>
        <p:grpSpPr bwMode="auto">
          <a:xfrm>
            <a:off x="1828800" y="2209800"/>
            <a:ext cx="4963098" cy="2992196"/>
            <a:chOff x="4187" y="8099"/>
            <a:chExt cx="4679" cy="2353"/>
          </a:xfrm>
        </p:grpSpPr>
        <p:pic>
          <p:nvPicPr>
            <p:cNvPr id="60" name="Picture 59" descr="Image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03" y="8423"/>
              <a:ext cx="1038" cy="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 name="Picture 60" descr="Image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36" y="9504"/>
              <a:ext cx="1038" cy="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 name="Picture 61" descr="Image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39" y="8440"/>
              <a:ext cx="1038" cy="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 name="Picture 62" descr="Image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97" y="9551"/>
              <a:ext cx="1038" cy="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4" name="Arc 333"/>
            <p:cNvSpPr>
              <a:spLocks/>
            </p:cNvSpPr>
            <p:nvPr/>
          </p:nvSpPr>
          <p:spPr bwMode="auto">
            <a:xfrm rot="1678317">
              <a:off x="6750" y="9023"/>
              <a:ext cx="409" cy="337"/>
            </a:xfrm>
            <a:custGeom>
              <a:avLst/>
              <a:gdLst>
                <a:gd name="G0" fmla="+- 0 0 0"/>
                <a:gd name="G1" fmla="+- 17339 0 0"/>
                <a:gd name="G2" fmla="+- 21600 0 0"/>
                <a:gd name="T0" fmla="*/ 12881 w 19963"/>
                <a:gd name="T1" fmla="*/ 0 h 17339"/>
                <a:gd name="T2" fmla="*/ 19963 w 19963"/>
                <a:gd name="T3" fmla="*/ 9091 h 17339"/>
                <a:gd name="T4" fmla="*/ 0 w 19963"/>
                <a:gd name="T5" fmla="*/ 17339 h 17339"/>
              </a:gdLst>
              <a:ahLst/>
              <a:cxnLst>
                <a:cxn ang="0">
                  <a:pos x="T0" y="T1"/>
                </a:cxn>
                <a:cxn ang="0">
                  <a:pos x="T2" y="T3"/>
                </a:cxn>
                <a:cxn ang="0">
                  <a:pos x="T4" y="T5"/>
                </a:cxn>
              </a:cxnLst>
              <a:rect l="0" t="0" r="r" b="b"/>
              <a:pathLst>
                <a:path w="19963" h="17339" fill="none" extrusionOk="0">
                  <a:moveTo>
                    <a:pt x="12880" y="0"/>
                  </a:moveTo>
                  <a:cubicBezTo>
                    <a:pt x="16021" y="2333"/>
                    <a:pt x="18469" y="5475"/>
                    <a:pt x="19963" y="9090"/>
                  </a:cubicBezTo>
                </a:path>
                <a:path w="19963" h="17339" stroke="0" extrusionOk="0">
                  <a:moveTo>
                    <a:pt x="12880" y="0"/>
                  </a:moveTo>
                  <a:cubicBezTo>
                    <a:pt x="16021" y="2333"/>
                    <a:pt x="18469" y="5475"/>
                    <a:pt x="19963" y="9090"/>
                  </a:cubicBezTo>
                  <a:lnTo>
                    <a:pt x="0" y="17339"/>
                  </a:lnTo>
                  <a:close/>
                </a:path>
              </a:pathLst>
            </a:custGeom>
            <a:noFill/>
            <a:ln w="9525">
              <a:solidFill>
                <a:srgbClr val="000000"/>
              </a:solidFill>
              <a:round/>
              <a:headEnd type="none" w="sm" len="med"/>
              <a:tailEnd type="none" w="sm"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endParaRPr lang="en-US"/>
            </a:p>
          </p:txBody>
        </p:sp>
        <p:sp>
          <p:nvSpPr>
            <p:cNvPr id="65" name="Freeform 64"/>
            <p:cNvSpPr>
              <a:spLocks/>
            </p:cNvSpPr>
            <p:nvPr/>
          </p:nvSpPr>
          <p:spPr bwMode="auto">
            <a:xfrm rot="16200000" flipV="1">
              <a:off x="6826" y="8585"/>
              <a:ext cx="354" cy="1044"/>
            </a:xfrm>
            <a:custGeom>
              <a:avLst/>
              <a:gdLst>
                <a:gd name="T0" fmla="*/ 0 w 660"/>
                <a:gd name="T1" fmla="*/ 512 h 512"/>
                <a:gd name="T2" fmla="*/ 660 w 660"/>
                <a:gd name="T3" fmla="*/ 0 h 512"/>
              </a:gdLst>
              <a:ahLst/>
              <a:cxnLst>
                <a:cxn ang="0">
                  <a:pos x="T0" y="T1"/>
                </a:cxn>
                <a:cxn ang="0">
                  <a:pos x="T2" y="T3"/>
                </a:cxn>
              </a:cxnLst>
              <a:rect l="0" t="0" r="r" b="b"/>
              <a:pathLst>
                <a:path w="660" h="512">
                  <a:moveTo>
                    <a:pt x="0" y="512"/>
                  </a:moveTo>
                  <a:lnTo>
                    <a:pt x="660" y="0"/>
                  </a:lnTo>
                </a:path>
              </a:pathLst>
            </a:custGeom>
            <a:noFill/>
            <a:ln w="19050" cap="flat" cmpd="sng">
              <a:solidFill>
                <a:srgbClr val="000000"/>
              </a:solidFill>
              <a:prstDash val="solid"/>
              <a:round/>
              <a:headEnd type="none" w="med" len="med"/>
              <a:tailEnd type="triangle" w="med" len="lg"/>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endParaRPr lang="en-US"/>
            </a:p>
          </p:txBody>
        </p:sp>
        <p:sp>
          <p:nvSpPr>
            <p:cNvPr id="66" name="Text Box 335"/>
            <p:cNvSpPr txBox="1">
              <a:spLocks noChangeArrowheads="1"/>
            </p:cNvSpPr>
            <p:nvPr/>
          </p:nvSpPr>
          <p:spPr bwMode="auto">
            <a:xfrm>
              <a:off x="6346" y="8318"/>
              <a:ext cx="720" cy="5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91440" tIns="45720" rIns="91440" bIns="45720" anchor="t" anchorCtr="0" upright="1">
              <a:noAutofit/>
            </a:bodyPr>
            <a:lstStyle/>
            <a:p>
              <a:pPr algn="just">
                <a:lnSpc>
                  <a:spcPct val="150000"/>
                </a:lnSpc>
                <a:spcBef>
                  <a:spcPts val="300"/>
                </a:spcBef>
                <a:spcAft>
                  <a:spcPts val="300"/>
                </a:spcAft>
              </a:pPr>
              <a:r>
                <a:rPr lang="en-US" sz="1300" i="1">
                  <a:effectLst/>
                  <a:latin typeface="Times New Roman" panose="02020603050405020304" pitchFamily="18" charset="0"/>
                  <a:ea typeface="Calibri" panose="020F0502020204030204" pitchFamily="34" charset="0"/>
                </a:rPr>
                <a:t>M</a:t>
              </a:r>
              <a:r>
                <a:rPr lang="de-DE" sz="1300" i="1" baseline="-25000">
                  <a:effectLst/>
                  <a:latin typeface="Times New Roman" panose="02020603050405020304" pitchFamily="18" charset="0"/>
                  <a:ea typeface="Calibri" panose="020F0502020204030204" pitchFamily="34" charset="0"/>
                </a:rPr>
                <a:t>z</a:t>
              </a:r>
              <a:endParaRPr lang="en-US" sz="1300">
                <a:effectLst/>
                <a:latin typeface="Times New Roman" panose="02020603050405020304" pitchFamily="18" charset="0"/>
                <a:ea typeface="Calibri" panose="020F0502020204030204" pitchFamily="34" charset="0"/>
              </a:endParaRPr>
            </a:p>
          </p:txBody>
        </p:sp>
        <p:cxnSp>
          <p:nvCxnSpPr>
            <p:cNvPr id="67" name="Line 337"/>
            <p:cNvCxnSpPr>
              <a:cxnSpLocks noChangeShapeType="1"/>
            </p:cNvCxnSpPr>
            <p:nvPr/>
          </p:nvCxnSpPr>
          <p:spPr bwMode="auto">
            <a:xfrm rot="5400000">
              <a:off x="6256" y="7212"/>
              <a:ext cx="1" cy="4140"/>
            </a:xfrm>
            <a:prstGeom prst="line">
              <a:avLst/>
            </a:prstGeom>
            <a:noFill/>
            <a:ln w="6350">
              <a:solidFill>
                <a:srgbClr val="000000"/>
              </a:solidFill>
              <a:prstDash val="lg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68" name="AutoShape 338"/>
            <p:cNvSpPr>
              <a:spLocks noChangeArrowheads="1"/>
            </p:cNvSpPr>
            <p:nvPr/>
          </p:nvSpPr>
          <p:spPr bwMode="auto">
            <a:xfrm rot="10800000">
              <a:off x="7831" y="8612"/>
              <a:ext cx="1035" cy="179"/>
            </a:xfrm>
            <a:prstGeom prst="rightArrow">
              <a:avLst>
                <a:gd name="adj1" fmla="val 50000"/>
                <a:gd name="adj2" fmla="val 144553"/>
              </a:avLst>
            </a:prstGeom>
            <a:gradFill rotWithShape="1">
              <a:gsLst>
                <a:gs pos="0">
                  <a:srgbClr val="000000">
                    <a:gamma/>
                    <a:tint val="72941"/>
                    <a:invGamma/>
                  </a:srgbClr>
                </a:gs>
                <a:gs pos="100000">
                  <a:srgbClr val="000000"/>
                </a:gs>
              </a:gsLst>
              <a:lin ang="2700000" scaled="1"/>
            </a:gradFill>
            <a:ln>
              <a:noFill/>
            </a:ln>
            <a:effectLst/>
            <a:extLs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endParaRPr lang="en-US"/>
            </a:p>
          </p:txBody>
        </p:sp>
        <p:cxnSp>
          <p:nvCxnSpPr>
            <p:cNvPr id="69" name="Line 339"/>
            <p:cNvCxnSpPr>
              <a:cxnSpLocks noChangeShapeType="1"/>
            </p:cNvCxnSpPr>
            <p:nvPr/>
          </p:nvCxnSpPr>
          <p:spPr bwMode="auto">
            <a:xfrm rot="5400000">
              <a:off x="6758" y="9380"/>
              <a:ext cx="2145" cy="0"/>
            </a:xfrm>
            <a:prstGeom prst="line">
              <a:avLst/>
            </a:prstGeom>
            <a:noFill/>
            <a:ln w="6350">
              <a:solidFill>
                <a:srgbClr val="000000"/>
              </a:solidFill>
              <a:prstDash val="lg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70" name="AutoShape 340"/>
            <p:cNvSpPr>
              <a:spLocks noChangeArrowheads="1"/>
            </p:cNvSpPr>
            <p:nvPr/>
          </p:nvSpPr>
          <p:spPr bwMode="auto">
            <a:xfrm rot="5400000">
              <a:off x="6406" y="9162"/>
              <a:ext cx="225" cy="240"/>
            </a:xfrm>
            <a:prstGeom prst="flowChartSummingJunction">
              <a:avLst/>
            </a:prstGeom>
            <a:solidFill>
              <a:srgbClr val="969696"/>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endParaRPr lang="en-US"/>
            </a:p>
          </p:txBody>
        </p:sp>
        <p:sp>
          <p:nvSpPr>
            <p:cNvPr id="71" name="Text Box 341"/>
            <p:cNvSpPr txBox="1">
              <a:spLocks noChangeArrowheads="1"/>
            </p:cNvSpPr>
            <p:nvPr/>
          </p:nvSpPr>
          <p:spPr bwMode="auto">
            <a:xfrm>
              <a:off x="5446" y="9824"/>
              <a:ext cx="720" cy="5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91440" tIns="45720" rIns="91440" bIns="45720" anchor="t" anchorCtr="0" upright="1">
              <a:noAutofit/>
            </a:bodyPr>
            <a:lstStyle/>
            <a:p>
              <a:pPr algn="just">
                <a:lnSpc>
                  <a:spcPct val="150000"/>
                </a:lnSpc>
                <a:spcBef>
                  <a:spcPts val="300"/>
                </a:spcBef>
                <a:spcAft>
                  <a:spcPts val="300"/>
                </a:spcAft>
              </a:pPr>
              <a:r>
                <a:rPr lang="en-US" sz="1300" i="1">
                  <a:effectLst/>
                  <a:latin typeface="Times New Roman" panose="02020603050405020304" pitchFamily="18" charset="0"/>
                  <a:ea typeface="Calibri" panose="020F0502020204030204" pitchFamily="34" charset="0"/>
                </a:rPr>
                <a:t>F</a:t>
              </a:r>
              <a:r>
                <a:rPr lang="en-US" sz="1300" i="1" baseline="-25000">
                  <a:effectLst/>
                  <a:latin typeface="Times New Roman" panose="02020603050405020304" pitchFamily="18" charset="0"/>
                  <a:ea typeface="Calibri" panose="020F0502020204030204" pitchFamily="34" charset="0"/>
                </a:rPr>
                <a:t>x4</a:t>
              </a:r>
              <a:endParaRPr lang="en-US" sz="1300">
                <a:effectLst/>
                <a:latin typeface="Times New Roman" panose="02020603050405020304" pitchFamily="18" charset="0"/>
                <a:ea typeface="Calibri" panose="020F0502020204030204" pitchFamily="34" charset="0"/>
              </a:endParaRPr>
            </a:p>
          </p:txBody>
        </p:sp>
        <p:cxnSp>
          <p:nvCxnSpPr>
            <p:cNvPr id="72" name="Line 342"/>
            <p:cNvCxnSpPr>
              <a:cxnSpLocks noChangeShapeType="1"/>
            </p:cNvCxnSpPr>
            <p:nvPr/>
          </p:nvCxnSpPr>
          <p:spPr bwMode="auto">
            <a:xfrm rot="5400000">
              <a:off x="4088" y="9335"/>
              <a:ext cx="2145" cy="0"/>
            </a:xfrm>
            <a:prstGeom prst="line">
              <a:avLst/>
            </a:prstGeom>
            <a:noFill/>
            <a:ln w="6350">
              <a:solidFill>
                <a:srgbClr val="000000"/>
              </a:solidFill>
              <a:prstDash val="lg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73" name="AutoShape 343"/>
            <p:cNvSpPr>
              <a:spLocks noChangeArrowheads="1"/>
            </p:cNvSpPr>
            <p:nvPr/>
          </p:nvSpPr>
          <p:spPr bwMode="auto">
            <a:xfrm rot="10800000">
              <a:off x="5161" y="8612"/>
              <a:ext cx="1035" cy="179"/>
            </a:xfrm>
            <a:prstGeom prst="rightArrow">
              <a:avLst>
                <a:gd name="adj1" fmla="val 50000"/>
                <a:gd name="adj2" fmla="val 144553"/>
              </a:avLst>
            </a:prstGeom>
            <a:gradFill rotWithShape="1">
              <a:gsLst>
                <a:gs pos="0">
                  <a:srgbClr val="000000">
                    <a:gamma/>
                    <a:tint val="72941"/>
                    <a:invGamma/>
                  </a:srgbClr>
                </a:gs>
                <a:gs pos="100000">
                  <a:srgbClr val="000000"/>
                </a:gs>
              </a:gsLst>
              <a:lin ang="2700000" scaled="1"/>
            </a:gradFill>
            <a:ln>
              <a:noFill/>
            </a:ln>
            <a:effectLst/>
            <a:extLs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endParaRPr lang="en-US"/>
            </a:p>
          </p:txBody>
        </p:sp>
        <p:sp>
          <p:nvSpPr>
            <p:cNvPr id="74" name="AutoShape 344"/>
            <p:cNvSpPr>
              <a:spLocks noChangeArrowheads="1"/>
            </p:cNvSpPr>
            <p:nvPr/>
          </p:nvSpPr>
          <p:spPr bwMode="auto">
            <a:xfrm rot="10800000">
              <a:off x="5146" y="9687"/>
              <a:ext cx="810" cy="179"/>
            </a:xfrm>
            <a:prstGeom prst="rightArrow">
              <a:avLst>
                <a:gd name="adj1" fmla="val 50000"/>
                <a:gd name="adj2" fmla="val 113128"/>
              </a:avLst>
            </a:prstGeom>
            <a:gradFill rotWithShape="1">
              <a:gsLst>
                <a:gs pos="0">
                  <a:srgbClr val="000000">
                    <a:gamma/>
                    <a:tint val="72941"/>
                    <a:invGamma/>
                  </a:srgbClr>
                </a:gs>
                <a:gs pos="100000">
                  <a:srgbClr val="000000"/>
                </a:gs>
              </a:gsLst>
              <a:lin ang="2700000" scaled="1"/>
            </a:gradFill>
            <a:ln>
              <a:noFill/>
            </a:ln>
            <a:effectLst/>
            <a:extLs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endParaRPr lang="en-US"/>
            </a:p>
          </p:txBody>
        </p:sp>
        <p:sp>
          <p:nvSpPr>
            <p:cNvPr id="75" name="AutoShape 345"/>
            <p:cNvSpPr>
              <a:spLocks noChangeArrowheads="1"/>
            </p:cNvSpPr>
            <p:nvPr/>
          </p:nvSpPr>
          <p:spPr bwMode="auto">
            <a:xfrm rot="10800000">
              <a:off x="7801" y="9732"/>
              <a:ext cx="810" cy="179"/>
            </a:xfrm>
            <a:prstGeom prst="rightArrow">
              <a:avLst>
                <a:gd name="adj1" fmla="val 50000"/>
                <a:gd name="adj2" fmla="val 113128"/>
              </a:avLst>
            </a:prstGeom>
            <a:gradFill rotWithShape="1">
              <a:gsLst>
                <a:gs pos="0">
                  <a:srgbClr val="000000">
                    <a:gamma/>
                    <a:tint val="72941"/>
                    <a:invGamma/>
                  </a:srgbClr>
                </a:gs>
                <a:gs pos="100000">
                  <a:srgbClr val="000000"/>
                </a:gs>
              </a:gsLst>
              <a:lin ang="2700000" scaled="1"/>
            </a:gradFill>
            <a:ln>
              <a:noFill/>
            </a:ln>
            <a:effectLst/>
            <a:extLs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endParaRPr lang="en-US"/>
            </a:p>
          </p:txBody>
        </p:sp>
        <p:sp>
          <p:nvSpPr>
            <p:cNvPr id="76" name="Text Box 346"/>
            <p:cNvSpPr txBox="1">
              <a:spLocks noChangeArrowheads="1"/>
            </p:cNvSpPr>
            <p:nvPr/>
          </p:nvSpPr>
          <p:spPr bwMode="auto">
            <a:xfrm>
              <a:off x="6976" y="8594"/>
              <a:ext cx="720" cy="5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91440" tIns="45720" rIns="91440" bIns="45720" anchor="t" anchorCtr="0" upright="1">
              <a:noAutofit/>
            </a:bodyPr>
            <a:lstStyle/>
            <a:p>
              <a:pPr algn="just">
                <a:lnSpc>
                  <a:spcPct val="150000"/>
                </a:lnSpc>
                <a:spcBef>
                  <a:spcPts val="300"/>
                </a:spcBef>
                <a:spcAft>
                  <a:spcPts val="300"/>
                </a:spcAft>
              </a:pPr>
              <a:r>
                <a:rPr lang="en-US" sz="1300" i="1">
                  <a:effectLst/>
                  <a:latin typeface="Times New Roman" panose="02020603050405020304" pitchFamily="18" charset="0"/>
                  <a:ea typeface="Calibri" panose="020F0502020204030204" pitchFamily="34" charset="0"/>
                </a:rPr>
                <a:t>v</a:t>
              </a:r>
              <a:endParaRPr lang="en-US" sz="1300">
                <a:effectLst/>
                <a:latin typeface="Times New Roman" panose="02020603050405020304" pitchFamily="18" charset="0"/>
                <a:ea typeface="Calibri" panose="020F0502020204030204" pitchFamily="34" charset="0"/>
              </a:endParaRPr>
            </a:p>
          </p:txBody>
        </p:sp>
        <p:sp>
          <p:nvSpPr>
            <p:cNvPr id="77" name="Text Box 347"/>
            <p:cNvSpPr txBox="1">
              <a:spLocks noChangeArrowheads="1"/>
            </p:cNvSpPr>
            <p:nvPr/>
          </p:nvSpPr>
          <p:spPr bwMode="auto">
            <a:xfrm>
              <a:off x="6826" y="9239"/>
              <a:ext cx="720" cy="5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91440" tIns="45720" rIns="91440" bIns="45720" anchor="t" anchorCtr="0" upright="1">
              <a:noAutofit/>
            </a:bodyPr>
            <a:lstStyle/>
            <a:p>
              <a:pPr algn="just">
                <a:lnSpc>
                  <a:spcPct val="150000"/>
                </a:lnSpc>
                <a:spcBef>
                  <a:spcPts val="300"/>
                </a:spcBef>
                <a:spcAft>
                  <a:spcPts val="300"/>
                </a:spcAft>
              </a:pPr>
              <a:r>
                <a:rPr lang="en-US" sz="1300" i="1">
                  <a:effectLst/>
                  <a:latin typeface="Times New Roman" panose="02020603050405020304" pitchFamily="18" charset="0"/>
                  <a:ea typeface="Calibri" panose="020F0502020204030204" pitchFamily="34" charset="0"/>
                </a:rPr>
                <a:t>β</a:t>
              </a:r>
              <a:endParaRPr lang="en-US" sz="1300">
                <a:effectLst/>
                <a:latin typeface="Times New Roman" panose="02020603050405020304" pitchFamily="18" charset="0"/>
                <a:ea typeface="Calibri" panose="020F0502020204030204" pitchFamily="34" charset="0"/>
              </a:endParaRPr>
            </a:p>
          </p:txBody>
        </p:sp>
        <p:sp>
          <p:nvSpPr>
            <p:cNvPr id="78" name="Text Box 348"/>
            <p:cNvSpPr txBox="1">
              <a:spLocks noChangeArrowheads="1"/>
            </p:cNvSpPr>
            <p:nvPr/>
          </p:nvSpPr>
          <p:spPr bwMode="auto">
            <a:xfrm>
              <a:off x="7966" y="8099"/>
              <a:ext cx="720" cy="5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91440" tIns="45720" rIns="91440" bIns="45720" anchor="t" anchorCtr="0" upright="1">
              <a:noAutofit/>
            </a:bodyPr>
            <a:lstStyle/>
            <a:p>
              <a:pPr algn="just">
                <a:lnSpc>
                  <a:spcPct val="150000"/>
                </a:lnSpc>
                <a:spcBef>
                  <a:spcPts val="300"/>
                </a:spcBef>
                <a:spcAft>
                  <a:spcPts val="300"/>
                </a:spcAft>
              </a:pPr>
              <a:r>
                <a:rPr lang="en-US" sz="1300" i="1">
                  <a:effectLst/>
                  <a:latin typeface="Times New Roman" panose="02020603050405020304" pitchFamily="18" charset="0"/>
                  <a:ea typeface="Calibri" panose="020F0502020204030204" pitchFamily="34" charset="0"/>
                </a:rPr>
                <a:t>F</a:t>
              </a:r>
              <a:r>
                <a:rPr lang="en-US" sz="1300" i="1" baseline="-25000">
                  <a:effectLst/>
                  <a:latin typeface="Times New Roman" panose="02020603050405020304" pitchFamily="18" charset="0"/>
                  <a:ea typeface="Calibri" panose="020F0502020204030204" pitchFamily="34" charset="0"/>
                </a:rPr>
                <a:t>x1</a:t>
              </a:r>
              <a:endParaRPr lang="en-US" sz="1300">
                <a:effectLst/>
                <a:latin typeface="Times New Roman" panose="02020603050405020304" pitchFamily="18" charset="0"/>
                <a:ea typeface="Calibri" panose="020F0502020204030204" pitchFamily="34" charset="0"/>
              </a:endParaRPr>
            </a:p>
          </p:txBody>
        </p:sp>
        <p:sp>
          <p:nvSpPr>
            <p:cNvPr id="79" name="Text Box 349"/>
            <p:cNvSpPr txBox="1">
              <a:spLocks noChangeArrowheads="1"/>
            </p:cNvSpPr>
            <p:nvPr/>
          </p:nvSpPr>
          <p:spPr bwMode="auto">
            <a:xfrm>
              <a:off x="8011" y="9869"/>
              <a:ext cx="720" cy="5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91440" tIns="45720" rIns="91440" bIns="45720" anchor="t" anchorCtr="0" upright="1">
              <a:noAutofit/>
            </a:bodyPr>
            <a:lstStyle/>
            <a:p>
              <a:pPr algn="just">
                <a:lnSpc>
                  <a:spcPct val="150000"/>
                </a:lnSpc>
                <a:spcBef>
                  <a:spcPts val="300"/>
                </a:spcBef>
                <a:spcAft>
                  <a:spcPts val="300"/>
                </a:spcAft>
              </a:pPr>
              <a:r>
                <a:rPr lang="en-US" sz="1300" i="1">
                  <a:effectLst/>
                  <a:latin typeface="Times New Roman" panose="02020603050405020304" pitchFamily="18" charset="0"/>
                  <a:ea typeface="Calibri" panose="020F0502020204030204" pitchFamily="34" charset="0"/>
                </a:rPr>
                <a:t>F</a:t>
              </a:r>
              <a:r>
                <a:rPr lang="en-US" sz="1300" i="1" baseline="-25000">
                  <a:effectLst/>
                  <a:latin typeface="Times New Roman" panose="02020603050405020304" pitchFamily="18" charset="0"/>
                  <a:ea typeface="Calibri" panose="020F0502020204030204" pitchFamily="34" charset="0"/>
                </a:rPr>
                <a:t>x3</a:t>
              </a:r>
              <a:endParaRPr lang="en-US" sz="1300">
                <a:effectLst/>
                <a:latin typeface="Times New Roman" panose="02020603050405020304" pitchFamily="18" charset="0"/>
                <a:ea typeface="Calibri" panose="020F0502020204030204" pitchFamily="34" charset="0"/>
              </a:endParaRPr>
            </a:p>
          </p:txBody>
        </p:sp>
        <p:sp>
          <p:nvSpPr>
            <p:cNvPr id="80" name="Text Box 350"/>
            <p:cNvSpPr txBox="1">
              <a:spLocks noChangeArrowheads="1"/>
            </p:cNvSpPr>
            <p:nvPr/>
          </p:nvSpPr>
          <p:spPr bwMode="auto">
            <a:xfrm>
              <a:off x="5431" y="8129"/>
              <a:ext cx="720" cy="5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14:hiddenEffects>
              </a:ext>
            </a:extLst>
          </p:spPr>
          <p:txBody>
            <a:bodyPr rot="0" vert="horz" wrap="square" lIns="91440" tIns="45720" rIns="91440" bIns="45720" anchor="t" anchorCtr="0" upright="1">
              <a:noAutofit/>
            </a:bodyPr>
            <a:lstStyle/>
            <a:p>
              <a:pPr algn="just">
                <a:lnSpc>
                  <a:spcPct val="150000"/>
                </a:lnSpc>
                <a:spcBef>
                  <a:spcPts val="300"/>
                </a:spcBef>
                <a:spcAft>
                  <a:spcPts val="300"/>
                </a:spcAft>
              </a:pPr>
              <a:r>
                <a:rPr lang="en-US" sz="1300" i="1">
                  <a:effectLst/>
                  <a:latin typeface="Times New Roman" panose="02020603050405020304" pitchFamily="18" charset="0"/>
                  <a:ea typeface="Calibri" panose="020F0502020204030204" pitchFamily="34" charset="0"/>
                </a:rPr>
                <a:t>F</a:t>
              </a:r>
              <a:r>
                <a:rPr lang="en-US" sz="1300" i="1" baseline="-25000">
                  <a:effectLst/>
                  <a:latin typeface="Times New Roman" panose="02020603050405020304" pitchFamily="18" charset="0"/>
                  <a:ea typeface="Calibri" panose="020F0502020204030204" pitchFamily="34" charset="0"/>
                </a:rPr>
                <a:t>x2</a:t>
              </a:r>
              <a:endParaRPr lang="en-US" sz="1300">
                <a:effectLst/>
                <a:latin typeface="Times New Roman" panose="02020603050405020304" pitchFamily="18" charset="0"/>
                <a:ea typeface="Calibri" panose="020F0502020204030204" pitchFamily="34" charset="0"/>
              </a:endParaRPr>
            </a:p>
          </p:txBody>
        </p:sp>
        <p:sp>
          <p:nvSpPr>
            <p:cNvPr id="81" name="AutoShape 351"/>
            <p:cNvSpPr>
              <a:spLocks noChangeArrowheads="1"/>
            </p:cNvSpPr>
            <p:nvPr/>
          </p:nvSpPr>
          <p:spPr bwMode="auto">
            <a:xfrm rot="517104" flipH="1">
              <a:off x="6137" y="8790"/>
              <a:ext cx="758" cy="765"/>
            </a:xfrm>
            <a:custGeom>
              <a:avLst/>
              <a:gdLst>
                <a:gd name="G0" fmla="+- -2168721 0 0"/>
                <a:gd name="G1" fmla="+- -10249296 0 0"/>
                <a:gd name="G2" fmla="+- -2168721 0 -10249296"/>
                <a:gd name="G3" fmla="+- 10800 0 0"/>
                <a:gd name="G4" fmla="+- 0 0 -2168721"/>
                <a:gd name="T0" fmla="*/ 360 256 1"/>
                <a:gd name="T1" fmla="*/ 0 256 1"/>
                <a:gd name="G5" fmla="+- G2 T0 T1"/>
                <a:gd name="G6" fmla="?: G2 G2 G5"/>
                <a:gd name="G7" fmla="+- 0 0 G6"/>
                <a:gd name="G8" fmla="+- 7679 0 0"/>
                <a:gd name="G9" fmla="+- 0 0 -10249296"/>
                <a:gd name="G10" fmla="+- 7679 0 2700"/>
                <a:gd name="G11" fmla="cos G10 -2168721"/>
                <a:gd name="G12" fmla="sin G10 -2168721"/>
                <a:gd name="G13" fmla="cos 13500 -2168721"/>
                <a:gd name="G14" fmla="sin 13500 -2168721"/>
                <a:gd name="G15" fmla="+- G11 10800 0"/>
                <a:gd name="G16" fmla="+- G12 10800 0"/>
                <a:gd name="G17" fmla="+- G13 10800 0"/>
                <a:gd name="G18" fmla="+- G14 10800 0"/>
                <a:gd name="G19" fmla="*/ 7679 1 2"/>
                <a:gd name="G20" fmla="+- G19 5400 0"/>
                <a:gd name="G21" fmla="cos G20 -2168721"/>
                <a:gd name="G22" fmla="sin G20 -2168721"/>
                <a:gd name="G23" fmla="+- G21 10800 0"/>
                <a:gd name="G24" fmla="+- G12 G23 G22"/>
                <a:gd name="G25" fmla="+- G22 G23 G11"/>
                <a:gd name="G26" fmla="cos 10800 -2168721"/>
                <a:gd name="G27" fmla="sin 10800 -2168721"/>
                <a:gd name="G28" fmla="cos 7679 -2168721"/>
                <a:gd name="G29" fmla="sin 7679 -2168721"/>
                <a:gd name="G30" fmla="+- G26 10800 0"/>
                <a:gd name="G31" fmla="+- G27 10800 0"/>
                <a:gd name="G32" fmla="+- G28 10800 0"/>
                <a:gd name="G33" fmla="+- G29 10800 0"/>
                <a:gd name="G34" fmla="+- G19 5400 0"/>
                <a:gd name="G35" fmla="cos G34 -10249296"/>
                <a:gd name="G36" fmla="sin G34 -10249296"/>
                <a:gd name="G37" fmla="+/ -10249296 -2168721 2"/>
                <a:gd name="T2" fmla="*/ 180 256 1"/>
                <a:gd name="T3" fmla="*/ 0 256 1"/>
                <a:gd name="G38" fmla="+- G37 T2 T3"/>
                <a:gd name="G39" fmla="?: G2 G37 G38"/>
                <a:gd name="G40" fmla="cos 10800 G39"/>
                <a:gd name="G41" fmla="sin 10800 G39"/>
                <a:gd name="G42" fmla="cos 7679 G39"/>
                <a:gd name="G43" fmla="sin 7679 G39"/>
                <a:gd name="G44" fmla="+- G40 10800 0"/>
                <a:gd name="G45" fmla="+- G41 10800 0"/>
                <a:gd name="G46" fmla="+- G42 10800 0"/>
                <a:gd name="G47" fmla="+- G43 10800 0"/>
                <a:gd name="G48" fmla="+- G35 10800 0"/>
                <a:gd name="G49" fmla="+- G36 10800 0"/>
                <a:gd name="T4" fmla="*/ 9907 w 21600"/>
                <a:gd name="T5" fmla="*/ 36 h 21600"/>
                <a:gd name="T6" fmla="*/ 2333 w 21600"/>
                <a:gd name="T7" fmla="*/ 7099 h 21600"/>
                <a:gd name="T8" fmla="*/ 10165 w 21600"/>
                <a:gd name="T9" fmla="*/ 3147 h 21600"/>
                <a:gd name="T10" fmla="*/ 22110 w 21600"/>
                <a:gd name="T11" fmla="*/ 3429 h 21600"/>
                <a:gd name="T12" fmla="*/ 20867 w 21600"/>
                <a:gd name="T13" fmla="*/ 9325 h 21600"/>
                <a:gd name="T14" fmla="*/ 14971 w 21600"/>
                <a:gd name="T15" fmla="*/ 8081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7233" y="6607"/>
                  </a:moveTo>
                  <a:cubicBezTo>
                    <a:pt x="15816" y="4432"/>
                    <a:pt x="13395" y="3121"/>
                    <a:pt x="10800" y="3121"/>
                  </a:cubicBezTo>
                  <a:cubicBezTo>
                    <a:pt x="7748" y="3120"/>
                    <a:pt x="4985" y="4928"/>
                    <a:pt x="3763" y="7724"/>
                  </a:cubicBezTo>
                  <a:lnTo>
                    <a:pt x="903" y="6474"/>
                  </a:lnTo>
                  <a:cubicBezTo>
                    <a:pt x="2622" y="2541"/>
                    <a:pt x="6507" y="-1"/>
                    <a:pt x="10800" y="0"/>
                  </a:cubicBezTo>
                  <a:cubicBezTo>
                    <a:pt x="14450" y="0"/>
                    <a:pt x="17854" y="1844"/>
                    <a:pt x="19848" y="4903"/>
                  </a:cubicBezTo>
                  <a:lnTo>
                    <a:pt x="22110" y="3429"/>
                  </a:lnTo>
                  <a:lnTo>
                    <a:pt x="20867" y="9325"/>
                  </a:lnTo>
                  <a:lnTo>
                    <a:pt x="14971" y="8081"/>
                  </a:lnTo>
                  <a:lnTo>
                    <a:pt x="17233" y="6607"/>
                  </a:lnTo>
                  <a:close/>
                </a:path>
              </a:pathLst>
            </a:custGeom>
            <a:gradFill rotWithShape="1">
              <a:gsLst>
                <a:gs pos="0">
                  <a:srgbClr val="000000">
                    <a:gamma/>
                    <a:tint val="69804"/>
                    <a:invGamma/>
                  </a:srgbClr>
                </a:gs>
                <a:gs pos="100000">
                  <a:srgbClr val="000000"/>
                </a:gs>
              </a:gsLst>
              <a:lin ang="2700000" scaled="1"/>
            </a:gradFill>
            <a:ln>
              <a:noFill/>
            </a:ln>
            <a:effectLst/>
            <a:extLs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rot="0" vert="horz" wrap="square" lIns="91440" tIns="45720" rIns="91440" bIns="45720" anchor="t" anchorCtr="0" upright="1">
              <a:noAutofit/>
            </a:bodyPr>
            <a:lstStyle/>
            <a:p>
              <a:endParaRPr lang="en-US"/>
            </a:p>
          </p:txBody>
        </p:sp>
      </p:grpSp>
    </p:spTree>
    <p:extLst>
      <p:ext uri="{BB962C8B-B14F-4D97-AF65-F5344CB8AC3E}">
        <p14:creationId xmlns:p14="http://schemas.microsoft.com/office/powerpoint/2010/main" val="253289873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 name="Rectangle 27"/>
          <p:cNvSpPr/>
          <p:nvPr/>
        </p:nvSpPr>
        <p:spPr>
          <a:xfrm>
            <a:off x="0" y="145691"/>
            <a:ext cx="8703874" cy="584775"/>
          </a:xfrm>
          <a:prstGeom prst="rect">
            <a:avLst/>
          </a:prstGeom>
        </p:spPr>
        <p:txBody>
          <a:bodyPr wrap="square">
            <a:spAutoFit/>
          </a:bodyPr>
          <a:lstStyle/>
          <a:p>
            <a:pPr algn="ctr"/>
            <a:r>
              <a:rPr lang="en-US" sz="3200" b="1" dirty="0" smtClean="0">
                <a:solidFill>
                  <a:schemeClr val="bg1"/>
                </a:solidFill>
                <a:latin typeface="Times New Roman" panose="02020603050405020304" pitchFamily="18" charset="0"/>
                <a:cs typeface="Times New Roman" panose="02020603050405020304" pitchFamily="18" charset="0"/>
              </a:rPr>
              <a:t>1. TỔNG </a:t>
            </a:r>
            <a:r>
              <a:rPr lang="en-US" sz="3200" b="1" dirty="0">
                <a:solidFill>
                  <a:schemeClr val="bg1"/>
                </a:solidFill>
                <a:latin typeface="Times New Roman" panose="02020603050405020304" pitchFamily="18" charset="0"/>
                <a:cs typeface="Times New Roman" panose="02020603050405020304" pitchFamily="18" charset="0"/>
              </a:rPr>
              <a:t>QUAN</a:t>
            </a:r>
            <a:endParaRPr lang="vi-VN" sz="3200" b="1" dirty="0">
              <a:solidFill>
                <a:schemeClr val="bg1"/>
              </a:solidFill>
              <a:latin typeface="Times New Roman" panose="02020603050405020304" pitchFamily="18" charset="0"/>
              <a:cs typeface="Times New Roman" panose="02020603050405020304" pitchFamily="18" charset="0"/>
            </a:endParaRPr>
          </a:p>
        </p:txBody>
      </p:sp>
      <p:sp>
        <p:nvSpPr>
          <p:cNvPr id="40"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buNone/>
            </a:pPr>
            <a:r>
              <a:rPr lang="en-US" sz="2600" b="1" dirty="0">
                <a:solidFill>
                  <a:schemeClr val="bg1"/>
                </a:solidFill>
                <a:latin typeface="Times New Roman" panose="02020603050405020304" pitchFamily="18" charset="0"/>
                <a:cs typeface="Times New Roman" panose="02020603050405020304" pitchFamily="18" charset="0"/>
              </a:rPr>
              <a:t>CHƯƠNG 1: TỔNG QUAN VẤN ĐỀ NGHIÊN CỨU</a:t>
            </a:r>
          </a:p>
        </p:txBody>
      </p:sp>
      <p:sp>
        <p:nvSpPr>
          <p:cNvPr id="4" name="Rectangle 3"/>
          <p:cNvSpPr/>
          <p:nvPr/>
        </p:nvSpPr>
        <p:spPr>
          <a:xfrm>
            <a:off x="0" y="1097593"/>
            <a:ext cx="9144000" cy="4632037"/>
          </a:xfrm>
          <a:prstGeom prst="rect">
            <a:avLst/>
          </a:prstGeom>
        </p:spPr>
        <p:txBody>
          <a:bodyPr wrap="square">
            <a:spAutoFit/>
          </a:bodyPr>
          <a:lstStyle/>
          <a:p>
            <a:pPr hangingPunct="0"/>
            <a:r>
              <a:rPr lang="en-US" sz="2800" b="1" dirty="0" smtClean="0">
                <a:solidFill>
                  <a:schemeClr val="accent2">
                    <a:lumMod val="60000"/>
                    <a:lumOff val="40000"/>
                  </a:schemeClr>
                </a:solidFill>
                <a:latin typeface="Times New Roman" panose="02020603050405020304" pitchFamily="18" charset="0"/>
                <a:cs typeface="Times New Roman" panose="02020603050405020304" pitchFamily="18" charset="0"/>
              </a:rPr>
              <a:t>1.3. </a:t>
            </a:r>
            <a:r>
              <a:rPr lang="tr-TR" sz="2800" b="1" dirty="0" smtClean="0">
                <a:solidFill>
                  <a:schemeClr val="accent2">
                    <a:lumMod val="60000"/>
                    <a:lumOff val="40000"/>
                  </a:schemeClr>
                </a:solidFill>
                <a:latin typeface="Times New Roman" panose="02020603050405020304" pitchFamily="18" charset="0"/>
                <a:cs typeface="Times New Roman" panose="02020603050405020304" pitchFamily="18" charset="0"/>
              </a:rPr>
              <a:t>Tổng </a:t>
            </a:r>
            <a:r>
              <a:rPr lang="tr-TR" sz="2800" b="1" dirty="0">
                <a:solidFill>
                  <a:schemeClr val="accent2">
                    <a:lumMod val="60000"/>
                    <a:lumOff val="40000"/>
                  </a:schemeClr>
                </a:solidFill>
                <a:latin typeface="Times New Roman" panose="02020603050405020304" pitchFamily="18" charset="0"/>
                <a:cs typeface="Times New Roman" panose="02020603050405020304" pitchFamily="18" charset="0"/>
              </a:rPr>
              <a:t>quan về hệ thống lái trên ô tô</a:t>
            </a:r>
            <a:endParaRPr lang="en-US" sz="2800" b="1" dirty="0">
              <a:solidFill>
                <a:schemeClr val="accent2">
                  <a:lumMod val="60000"/>
                  <a:lumOff val="40000"/>
                </a:schemeClr>
              </a:solidFill>
              <a:latin typeface="Times New Roman" panose="02020603050405020304" pitchFamily="18" charset="0"/>
              <a:cs typeface="Times New Roman" panose="02020603050405020304" pitchFamily="18" charset="0"/>
            </a:endParaRPr>
          </a:p>
          <a:p>
            <a:pPr algn="just">
              <a:lnSpc>
                <a:spcPct val="150000"/>
              </a:lnSpc>
              <a:spcBef>
                <a:spcPts val="300"/>
              </a:spcBef>
              <a:spcAft>
                <a:spcPts val="0"/>
              </a:spcAft>
              <a:tabLst>
                <a:tab pos="5220970" algn="l"/>
              </a:tabLst>
            </a:pPr>
            <a:r>
              <a:rPr lang="en-US" sz="2800" dirty="0"/>
              <a:t> </a:t>
            </a:r>
            <a:r>
              <a:rPr lang="en-US" sz="2800" dirty="0" smtClean="0"/>
              <a:t>     </a:t>
            </a:r>
          </a:p>
          <a:p>
            <a:pPr algn="just">
              <a:lnSpc>
                <a:spcPct val="150000"/>
              </a:lnSpc>
              <a:spcBef>
                <a:spcPts val="300"/>
              </a:spcBef>
              <a:spcAft>
                <a:spcPts val="0"/>
              </a:spcAft>
              <a:tabLst>
                <a:tab pos="5220970" algn="l"/>
              </a:tabLst>
            </a:pPr>
            <a:endParaRPr lang="en-US" sz="2800" dirty="0"/>
          </a:p>
          <a:p>
            <a:pPr algn="just">
              <a:lnSpc>
                <a:spcPct val="150000"/>
              </a:lnSpc>
              <a:spcBef>
                <a:spcPts val="300"/>
              </a:spcBef>
              <a:spcAft>
                <a:spcPts val="0"/>
              </a:spcAft>
              <a:tabLst>
                <a:tab pos="5220970" algn="l"/>
              </a:tabLst>
            </a:pPr>
            <a:endParaRPr lang="en-US" sz="2800" dirty="0" smtClean="0"/>
          </a:p>
          <a:p>
            <a:pPr algn="just">
              <a:lnSpc>
                <a:spcPct val="150000"/>
              </a:lnSpc>
              <a:spcBef>
                <a:spcPts val="300"/>
              </a:spcBef>
              <a:spcAft>
                <a:spcPts val="0"/>
              </a:spcAft>
              <a:tabLst>
                <a:tab pos="5220970" algn="l"/>
              </a:tabLst>
            </a:pPr>
            <a:endParaRPr lang="en-US" sz="2800" dirty="0"/>
          </a:p>
          <a:p>
            <a:pPr algn="just">
              <a:lnSpc>
                <a:spcPct val="150000"/>
              </a:lnSpc>
              <a:spcBef>
                <a:spcPts val="300"/>
              </a:spcBef>
              <a:spcAft>
                <a:spcPts val="0"/>
              </a:spcAft>
              <a:tabLst>
                <a:tab pos="5220970" algn="l"/>
              </a:tabLst>
            </a:pPr>
            <a:endParaRPr lang="en-US" sz="2800" dirty="0" smtClean="0"/>
          </a:p>
          <a:p>
            <a:pPr algn="just">
              <a:lnSpc>
                <a:spcPct val="150000"/>
              </a:lnSpc>
              <a:spcBef>
                <a:spcPts val="300"/>
              </a:spcBef>
              <a:spcAft>
                <a:spcPts val="0"/>
              </a:spcAft>
              <a:tabLst>
                <a:tab pos="5220970" algn="l"/>
              </a:tabLst>
            </a:pPr>
            <a:endParaRPr lang="en-US" sz="2800" dirty="0" smtClean="0"/>
          </a:p>
        </p:txBody>
      </p:sp>
      <p:sp>
        <p:nvSpPr>
          <p:cNvPr id="2" name="Rectangle 1"/>
          <p:cNvSpPr/>
          <p:nvPr/>
        </p:nvSpPr>
        <p:spPr bwMode="gray">
          <a:xfrm>
            <a:off x="152400" y="2667000"/>
            <a:ext cx="2133600" cy="838200"/>
          </a:xfrm>
          <a:prstGeom prst="rect">
            <a:avLst/>
          </a:prstGeom>
          <a:solidFill>
            <a:schemeClr val="bg1"/>
          </a:solidFill>
          <a:ln w="3175" algn="ctr">
            <a:solidFill>
              <a:srgbClr val="0D830D"/>
            </a:solidFill>
            <a:round/>
            <a:headEnd/>
            <a:tailEnd/>
          </a:ln>
        </p:spPr>
        <p:txBody>
          <a:bodyPr wrap="none" rtlCol="0" anchor="ctr"/>
          <a:lstStyle/>
          <a:p>
            <a:pPr marL="0" indent="0" algn="ctr">
              <a:buNone/>
            </a:pPr>
            <a:r>
              <a:rPr lang="en-US" sz="2000" b="1" dirty="0" err="1" smtClean="0">
                <a:latin typeface="Times New Roman" panose="02020603050405020304" pitchFamily="18" charset="0"/>
                <a:cs typeface="Times New Roman" panose="02020603050405020304" pitchFamily="18" charset="0"/>
              </a:rPr>
              <a:t>Hệ</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thống</a:t>
            </a:r>
            <a:endParaRPr lang="en-US" sz="2000" b="1" dirty="0" smtClean="0">
              <a:latin typeface="Times New Roman" panose="02020603050405020304" pitchFamily="18" charset="0"/>
              <a:cs typeface="Times New Roman" panose="02020603050405020304" pitchFamily="18" charset="0"/>
            </a:endParaRPr>
          </a:p>
          <a:p>
            <a:pPr marL="0" indent="0" algn="ctr">
              <a:buNone/>
            </a:pP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lái</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cơ</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khí</a:t>
            </a:r>
            <a:endParaRPr lang="en-US" sz="2000" b="1" dirty="0">
              <a:latin typeface="Times New Roman" panose="02020603050405020304" pitchFamily="18" charset="0"/>
              <a:cs typeface="Times New Roman" panose="02020603050405020304" pitchFamily="18" charset="0"/>
            </a:endParaRPr>
          </a:p>
        </p:txBody>
      </p:sp>
      <p:sp>
        <p:nvSpPr>
          <p:cNvPr id="6" name="Rectangle 5"/>
          <p:cNvSpPr/>
          <p:nvPr/>
        </p:nvSpPr>
        <p:spPr bwMode="gray">
          <a:xfrm>
            <a:off x="2895600" y="2667000"/>
            <a:ext cx="2057400" cy="838200"/>
          </a:xfrm>
          <a:prstGeom prst="rect">
            <a:avLst/>
          </a:prstGeom>
          <a:solidFill>
            <a:schemeClr val="bg1"/>
          </a:solidFill>
          <a:ln w="3175" algn="ctr">
            <a:solidFill>
              <a:srgbClr val="0D830D"/>
            </a:solidFill>
            <a:round/>
            <a:headEnd/>
            <a:tailEnd/>
          </a:ln>
        </p:spPr>
        <p:txBody>
          <a:bodyPr wrap="none" rtlCol="0" anchor="ctr"/>
          <a:lstStyle/>
          <a:p>
            <a:pPr marL="0" indent="0" algn="ctr">
              <a:buNone/>
            </a:pPr>
            <a:r>
              <a:rPr lang="en-US" sz="2000" b="1" dirty="0" err="1" smtClean="0">
                <a:latin typeface="Times New Roman" panose="02020603050405020304" pitchFamily="18" charset="0"/>
                <a:cs typeface="Times New Roman" panose="02020603050405020304" pitchFamily="18" charset="0"/>
              </a:rPr>
              <a:t>Hệ</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thống</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lái</a:t>
            </a:r>
            <a:r>
              <a:rPr lang="en-US" sz="2000" b="1" dirty="0" smtClean="0">
                <a:latin typeface="Times New Roman" panose="02020603050405020304" pitchFamily="18" charset="0"/>
                <a:cs typeface="Times New Roman" panose="02020603050405020304" pitchFamily="18" charset="0"/>
              </a:rPr>
              <a:t> </a:t>
            </a:r>
          </a:p>
          <a:p>
            <a:pPr marL="0" indent="0" algn="ctr">
              <a:buNone/>
            </a:pPr>
            <a:r>
              <a:rPr lang="en-US" sz="2000" b="1" dirty="0" err="1" smtClean="0">
                <a:latin typeface="Times New Roman" panose="02020603050405020304" pitchFamily="18" charset="0"/>
                <a:cs typeface="Times New Roman" panose="02020603050405020304" pitchFamily="18" charset="0"/>
              </a:rPr>
              <a:t>trợ</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lực</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thủy</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lực</a:t>
            </a:r>
            <a:endParaRPr lang="en-US" sz="2000" b="1" dirty="0">
              <a:latin typeface="Times New Roman" panose="02020603050405020304" pitchFamily="18" charset="0"/>
              <a:cs typeface="Times New Roman" panose="02020603050405020304" pitchFamily="18" charset="0"/>
            </a:endParaRPr>
          </a:p>
        </p:txBody>
      </p:sp>
      <p:sp>
        <p:nvSpPr>
          <p:cNvPr id="7" name="Rectangle 6"/>
          <p:cNvSpPr/>
          <p:nvPr/>
        </p:nvSpPr>
        <p:spPr bwMode="gray">
          <a:xfrm>
            <a:off x="5640946" y="2668073"/>
            <a:ext cx="2743200" cy="838200"/>
          </a:xfrm>
          <a:prstGeom prst="rect">
            <a:avLst/>
          </a:prstGeom>
          <a:solidFill>
            <a:schemeClr val="bg1"/>
          </a:solidFill>
          <a:ln w="3175" algn="ctr">
            <a:solidFill>
              <a:srgbClr val="0D830D"/>
            </a:solidFill>
            <a:round/>
            <a:headEnd/>
            <a:tailEnd/>
          </a:ln>
        </p:spPr>
        <p:txBody>
          <a:bodyPr wrap="none" rtlCol="0" anchor="ctr"/>
          <a:lstStyle/>
          <a:p>
            <a:pPr marL="0" indent="0" algn="ctr">
              <a:buNone/>
            </a:pPr>
            <a:r>
              <a:rPr lang="en-US" sz="2000" b="1" dirty="0" err="1" smtClean="0">
                <a:latin typeface="Times New Roman" panose="02020603050405020304" pitchFamily="18" charset="0"/>
                <a:cs typeface="Times New Roman" panose="02020603050405020304" pitchFamily="18" charset="0"/>
              </a:rPr>
              <a:t>Hệ</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thống</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lái</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trợ</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lực</a:t>
            </a:r>
            <a:r>
              <a:rPr lang="en-US" sz="2000" b="1" dirty="0" smtClean="0">
                <a:latin typeface="Times New Roman" panose="02020603050405020304" pitchFamily="18" charset="0"/>
                <a:cs typeface="Times New Roman" panose="02020603050405020304" pitchFamily="18" charset="0"/>
              </a:rPr>
              <a:t> </a:t>
            </a:r>
          </a:p>
          <a:p>
            <a:pPr marL="0" indent="0" algn="ctr">
              <a:buNone/>
            </a:pPr>
            <a:r>
              <a:rPr lang="en-US" sz="2000" b="1" dirty="0" err="1" smtClean="0">
                <a:latin typeface="Times New Roman" panose="02020603050405020304" pitchFamily="18" charset="0"/>
                <a:cs typeface="Times New Roman" panose="02020603050405020304" pitchFamily="18" charset="0"/>
              </a:rPr>
              <a:t>thủy</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lực</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điểu</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khiển</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điện</a:t>
            </a:r>
            <a:endParaRPr lang="en-US" sz="2000" b="1" dirty="0">
              <a:latin typeface="Times New Roman" panose="02020603050405020304" pitchFamily="18" charset="0"/>
              <a:cs typeface="Times New Roman" panose="02020603050405020304" pitchFamily="18" charset="0"/>
            </a:endParaRPr>
          </a:p>
        </p:txBody>
      </p:sp>
      <p:sp>
        <p:nvSpPr>
          <p:cNvPr id="8" name="Rectangle 7"/>
          <p:cNvSpPr/>
          <p:nvPr/>
        </p:nvSpPr>
        <p:spPr bwMode="gray">
          <a:xfrm>
            <a:off x="6686280" y="4313620"/>
            <a:ext cx="1667815" cy="838200"/>
          </a:xfrm>
          <a:prstGeom prst="rect">
            <a:avLst/>
          </a:prstGeom>
          <a:solidFill>
            <a:schemeClr val="bg1"/>
          </a:solidFill>
          <a:ln w="3175" algn="ctr">
            <a:solidFill>
              <a:srgbClr val="0D830D"/>
            </a:solidFill>
            <a:round/>
            <a:headEnd/>
            <a:tailEnd/>
          </a:ln>
        </p:spPr>
        <p:txBody>
          <a:bodyPr wrap="none" rtlCol="0" anchor="ctr"/>
          <a:lstStyle/>
          <a:p>
            <a:pPr marL="0" indent="0" algn="ctr">
              <a:buNone/>
            </a:pPr>
            <a:r>
              <a:rPr lang="en-US" sz="2000" b="1" dirty="0" err="1" smtClean="0">
                <a:latin typeface="Times New Roman" panose="02020603050405020304" pitchFamily="18" charset="0"/>
                <a:cs typeface="Times New Roman" panose="02020603050405020304" pitchFamily="18" charset="0"/>
              </a:rPr>
              <a:t>Hệ</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thống</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lái</a:t>
            </a:r>
            <a:r>
              <a:rPr lang="en-US" sz="2000" b="1" dirty="0" smtClean="0">
                <a:latin typeface="Times New Roman" panose="02020603050405020304" pitchFamily="18" charset="0"/>
                <a:cs typeface="Times New Roman" panose="02020603050405020304" pitchFamily="18" charset="0"/>
              </a:rPr>
              <a:t> </a:t>
            </a:r>
          </a:p>
          <a:p>
            <a:pPr marL="0" indent="0" algn="ctr">
              <a:buNone/>
            </a:pPr>
            <a:r>
              <a:rPr lang="en-US" sz="2000" b="1" dirty="0" err="1" smtClean="0">
                <a:latin typeface="Times New Roman" panose="02020603050405020304" pitchFamily="18" charset="0"/>
                <a:cs typeface="Times New Roman" panose="02020603050405020304" pitchFamily="18" charset="0"/>
              </a:rPr>
              <a:t>trợ</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lực</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điện</a:t>
            </a:r>
            <a:endParaRPr lang="en-US" sz="2000" b="1" dirty="0">
              <a:latin typeface="Times New Roman" panose="02020603050405020304" pitchFamily="18" charset="0"/>
              <a:cs typeface="Times New Roman" panose="02020603050405020304" pitchFamily="18" charset="0"/>
            </a:endParaRPr>
          </a:p>
        </p:txBody>
      </p:sp>
      <p:sp>
        <p:nvSpPr>
          <p:cNvPr id="9" name="Rectangle 8"/>
          <p:cNvSpPr/>
          <p:nvPr/>
        </p:nvSpPr>
        <p:spPr bwMode="gray">
          <a:xfrm>
            <a:off x="4504383" y="4313620"/>
            <a:ext cx="1591617" cy="838200"/>
          </a:xfrm>
          <a:prstGeom prst="rect">
            <a:avLst/>
          </a:prstGeom>
          <a:solidFill>
            <a:schemeClr val="bg1"/>
          </a:solidFill>
          <a:ln w="3175" algn="ctr">
            <a:solidFill>
              <a:srgbClr val="0D830D"/>
            </a:solidFill>
            <a:round/>
            <a:headEnd/>
            <a:tailEnd/>
          </a:ln>
        </p:spPr>
        <p:txBody>
          <a:bodyPr wrap="none" rtlCol="0" anchor="ctr"/>
          <a:lstStyle/>
          <a:p>
            <a:pPr marL="0" indent="0" algn="ctr">
              <a:buNone/>
            </a:pPr>
            <a:r>
              <a:rPr lang="en-US" sz="2000" b="1" dirty="0" err="1" smtClean="0">
                <a:latin typeface="Times New Roman" panose="02020603050405020304" pitchFamily="18" charset="0"/>
                <a:cs typeface="Times New Roman" panose="02020603050405020304" pitchFamily="18" charset="0"/>
              </a:rPr>
              <a:t>Hệ</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thống</a:t>
            </a:r>
            <a:r>
              <a:rPr lang="en-US" sz="2000" b="1" dirty="0" smtClean="0">
                <a:latin typeface="Times New Roman" panose="02020603050405020304" pitchFamily="18" charset="0"/>
                <a:cs typeface="Times New Roman" panose="02020603050405020304" pitchFamily="18" charset="0"/>
              </a:rPr>
              <a:t> </a:t>
            </a:r>
          </a:p>
          <a:p>
            <a:pPr marL="0" indent="0" algn="ctr">
              <a:buNone/>
            </a:pPr>
            <a:r>
              <a:rPr lang="en-US" sz="2000" b="1" dirty="0" err="1" smtClean="0">
                <a:latin typeface="Times New Roman" panose="02020603050405020304" pitchFamily="18" charset="0"/>
                <a:cs typeface="Times New Roman" panose="02020603050405020304" pitchFamily="18" charset="0"/>
              </a:rPr>
              <a:t>lái</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tích</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cực</a:t>
            </a:r>
            <a:endParaRPr lang="en-US" sz="2000" b="1" dirty="0">
              <a:latin typeface="Times New Roman" panose="02020603050405020304" pitchFamily="18" charset="0"/>
              <a:cs typeface="Times New Roman" panose="02020603050405020304" pitchFamily="18" charset="0"/>
            </a:endParaRPr>
          </a:p>
        </p:txBody>
      </p:sp>
      <p:sp>
        <p:nvSpPr>
          <p:cNvPr id="10" name="Rectangle 9"/>
          <p:cNvSpPr/>
          <p:nvPr/>
        </p:nvSpPr>
        <p:spPr bwMode="gray">
          <a:xfrm>
            <a:off x="2294583" y="4314693"/>
            <a:ext cx="1591617" cy="838200"/>
          </a:xfrm>
          <a:prstGeom prst="rect">
            <a:avLst/>
          </a:prstGeom>
          <a:solidFill>
            <a:schemeClr val="bg1"/>
          </a:solidFill>
          <a:ln w="3175" algn="ctr">
            <a:solidFill>
              <a:srgbClr val="0D830D"/>
            </a:solidFill>
            <a:round/>
            <a:headEnd/>
            <a:tailEnd/>
          </a:ln>
        </p:spPr>
        <p:txBody>
          <a:bodyPr wrap="none" rtlCol="0" anchor="ctr"/>
          <a:lstStyle/>
          <a:p>
            <a:pPr marL="0" indent="0" algn="ctr">
              <a:buNone/>
            </a:pPr>
            <a:r>
              <a:rPr lang="en-US" sz="2000" b="1" dirty="0" err="1" smtClean="0">
                <a:latin typeface="Times New Roman" panose="02020603050405020304" pitchFamily="18" charset="0"/>
                <a:cs typeface="Times New Roman" panose="02020603050405020304" pitchFamily="18" charset="0"/>
              </a:rPr>
              <a:t>Hệ</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thống</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lái</a:t>
            </a:r>
            <a:r>
              <a:rPr lang="en-US" sz="2000" b="1" dirty="0" smtClean="0">
                <a:latin typeface="Times New Roman" panose="02020603050405020304" pitchFamily="18" charset="0"/>
                <a:cs typeface="Times New Roman" panose="02020603050405020304" pitchFamily="18" charset="0"/>
              </a:rPr>
              <a:t> </a:t>
            </a:r>
          </a:p>
          <a:p>
            <a:pPr marL="0" indent="0" algn="ctr">
              <a:buNone/>
            </a:pPr>
            <a:r>
              <a:rPr lang="en-US" sz="2000" b="1" dirty="0" err="1" smtClean="0">
                <a:latin typeface="Times New Roman" panose="02020603050405020304" pitchFamily="18" charset="0"/>
                <a:cs typeface="Times New Roman" panose="02020603050405020304" pitchFamily="18" charset="0"/>
              </a:rPr>
              <a:t>bằng</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dây</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dẫn</a:t>
            </a:r>
            <a:endParaRPr lang="en-US" sz="2000" b="1" dirty="0">
              <a:latin typeface="Times New Roman" panose="02020603050405020304" pitchFamily="18" charset="0"/>
              <a:cs typeface="Times New Roman" panose="02020603050405020304" pitchFamily="18" charset="0"/>
            </a:endParaRPr>
          </a:p>
        </p:txBody>
      </p:sp>
      <p:sp>
        <p:nvSpPr>
          <p:cNvPr id="11" name="Rectangle 10"/>
          <p:cNvSpPr/>
          <p:nvPr/>
        </p:nvSpPr>
        <p:spPr bwMode="gray">
          <a:xfrm>
            <a:off x="160983" y="4296235"/>
            <a:ext cx="1591617" cy="838200"/>
          </a:xfrm>
          <a:prstGeom prst="rect">
            <a:avLst/>
          </a:prstGeom>
          <a:solidFill>
            <a:schemeClr val="bg1"/>
          </a:solidFill>
          <a:ln w="3175" algn="ctr">
            <a:solidFill>
              <a:srgbClr val="0D830D"/>
            </a:solidFill>
            <a:round/>
            <a:headEnd/>
            <a:tailEnd/>
          </a:ln>
        </p:spPr>
        <p:txBody>
          <a:bodyPr wrap="none" rtlCol="0" anchor="ctr"/>
          <a:lstStyle/>
          <a:p>
            <a:pPr marL="0" indent="0" algn="ctr">
              <a:buNone/>
            </a:pPr>
            <a:r>
              <a:rPr lang="en-US" sz="2000" b="1" dirty="0" err="1" smtClean="0">
                <a:latin typeface="Times New Roman" panose="02020603050405020304" pitchFamily="18" charset="0"/>
                <a:cs typeface="Times New Roman" panose="02020603050405020304" pitchFamily="18" charset="0"/>
              </a:rPr>
              <a:t>Hệ</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thống</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lái</a:t>
            </a:r>
            <a:r>
              <a:rPr lang="en-US" sz="2000" b="1" dirty="0" smtClean="0">
                <a:latin typeface="Times New Roman" panose="02020603050405020304" pitchFamily="18" charset="0"/>
                <a:cs typeface="Times New Roman" panose="02020603050405020304" pitchFamily="18" charset="0"/>
              </a:rPr>
              <a:t> </a:t>
            </a:r>
          </a:p>
          <a:p>
            <a:pPr marL="0" indent="0" algn="ctr">
              <a:buNone/>
            </a:pPr>
            <a:r>
              <a:rPr lang="en-US" sz="2000" b="1" dirty="0" err="1" smtClean="0">
                <a:latin typeface="Times New Roman" panose="02020603050405020304" pitchFamily="18" charset="0"/>
                <a:cs typeface="Times New Roman" panose="02020603050405020304" pitchFamily="18" charset="0"/>
              </a:rPr>
              <a:t>tự</a:t>
            </a:r>
            <a:r>
              <a:rPr lang="en-US" sz="2000" b="1" dirty="0" smtClean="0">
                <a:latin typeface="Times New Roman" panose="02020603050405020304" pitchFamily="18" charset="0"/>
                <a:cs typeface="Times New Roman" panose="02020603050405020304" pitchFamily="18" charset="0"/>
              </a:rPr>
              <a:t> </a:t>
            </a:r>
            <a:r>
              <a:rPr lang="en-US" sz="2000" b="1" dirty="0" err="1" smtClean="0">
                <a:latin typeface="Times New Roman" panose="02020603050405020304" pitchFamily="18" charset="0"/>
                <a:cs typeface="Times New Roman" panose="02020603050405020304" pitchFamily="18" charset="0"/>
              </a:rPr>
              <a:t>động</a:t>
            </a:r>
            <a:endParaRPr lang="en-US" sz="2000" b="1" dirty="0">
              <a:latin typeface="Times New Roman" panose="02020603050405020304" pitchFamily="18" charset="0"/>
              <a:cs typeface="Times New Roman" panose="02020603050405020304" pitchFamily="18" charset="0"/>
            </a:endParaRPr>
          </a:p>
        </p:txBody>
      </p:sp>
      <p:cxnSp>
        <p:nvCxnSpPr>
          <p:cNvPr id="5" name="Straight Arrow Connector 4"/>
          <p:cNvCxnSpPr>
            <a:stCxn id="2" idx="3"/>
            <a:endCxn id="6" idx="1"/>
          </p:cNvCxnSpPr>
          <p:nvPr/>
        </p:nvCxnSpPr>
        <p:spPr>
          <a:xfrm>
            <a:off x="2286000" y="3086100"/>
            <a:ext cx="6096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4953000" y="3124200"/>
            <a:ext cx="68794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endCxn id="8" idx="0"/>
          </p:cNvCxnSpPr>
          <p:nvPr/>
        </p:nvCxnSpPr>
        <p:spPr>
          <a:xfrm flipH="1">
            <a:off x="7520188" y="3505200"/>
            <a:ext cx="23612" cy="8084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a:stCxn id="8" idx="1"/>
            <a:endCxn id="9" idx="3"/>
          </p:cNvCxnSpPr>
          <p:nvPr/>
        </p:nvCxnSpPr>
        <p:spPr>
          <a:xfrm flipH="1">
            <a:off x="6096000" y="4732720"/>
            <a:ext cx="59028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a:stCxn id="9" idx="1"/>
          </p:cNvCxnSpPr>
          <p:nvPr/>
        </p:nvCxnSpPr>
        <p:spPr>
          <a:xfrm flipH="1" flipV="1">
            <a:off x="3886200" y="4724400"/>
            <a:ext cx="618183" cy="83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a:stCxn id="10" idx="1"/>
            <a:endCxn id="11" idx="3"/>
          </p:cNvCxnSpPr>
          <p:nvPr/>
        </p:nvCxnSpPr>
        <p:spPr>
          <a:xfrm flipH="1" flipV="1">
            <a:off x="1752600" y="4715335"/>
            <a:ext cx="541983" cy="1845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8" name="Action Button: Home 17">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5034805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7"/>
          <p:cNvSpPr/>
          <p:nvPr/>
        </p:nvSpPr>
        <p:spPr>
          <a:xfrm>
            <a:off x="0" y="145691"/>
            <a:ext cx="8703874" cy="584775"/>
          </a:xfrm>
          <a:prstGeom prst="rect">
            <a:avLst/>
          </a:prstGeom>
        </p:spPr>
        <p:txBody>
          <a:bodyPr wrap="square">
            <a:spAutoFit/>
          </a:bodyPr>
          <a:lstStyle/>
          <a:p>
            <a:pPr algn="ctr"/>
            <a:r>
              <a:rPr lang="en-US" sz="3200" b="1" dirty="0" smtClean="0">
                <a:solidFill>
                  <a:schemeClr val="bg1"/>
                </a:solidFill>
                <a:latin typeface="Times New Roman" panose="02020603050405020304" pitchFamily="18" charset="0"/>
                <a:cs typeface="Times New Roman" panose="02020603050405020304" pitchFamily="18" charset="0"/>
              </a:rPr>
              <a:t>1. TỔNG </a:t>
            </a:r>
            <a:r>
              <a:rPr lang="en-US" sz="3200" b="1" dirty="0">
                <a:solidFill>
                  <a:schemeClr val="bg1"/>
                </a:solidFill>
                <a:latin typeface="Times New Roman" panose="02020603050405020304" pitchFamily="18" charset="0"/>
                <a:cs typeface="Times New Roman" panose="02020603050405020304" pitchFamily="18" charset="0"/>
              </a:rPr>
              <a:t>QUAN</a:t>
            </a:r>
            <a:endParaRPr lang="vi-VN" sz="3200" b="1" dirty="0">
              <a:solidFill>
                <a:schemeClr val="bg1"/>
              </a:solidFill>
              <a:latin typeface="Times New Roman" panose="02020603050405020304" pitchFamily="18" charset="0"/>
              <a:cs typeface="Times New Roman" panose="02020603050405020304" pitchFamily="18" charset="0"/>
            </a:endParaRPr>
          </a:p>
        </p:txBody>
      </p:sp>
      <p:sp>
        <p:nvSpPr>
          <p:cNvPr id="40"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buNone/>
            </a:pPr>
            <a:r>
              <a:rPr lang="en-US" sz="2600" b="1" dirty="0">
                <a:solidFill>
                  <a:schemeClr val="bg1"/>
                </a:solidFill>
                <a:latin typeface="Times New Roman" panose="02020603050405020304" pitchFamily="18" charset="0"/>
                <a:cs typeface="Times New Roman" panose="02020603050405020304" pitchFamily="18" charset="0"/>
              </a:rPr>
              <a:t>CHƯƠNG 1: TỔNG QUAN VẤN ĐỀ NGHIÊN CỨU</a:t>
            </a:r>
          </a:p>
        </p:txBody>
      </p:sp>
      <p:sp>
        <p:nvSpPr>
          <p:cNvPr id="4" name="Rectangle 3"/>
          <p:cNvSpPr/>
          <p:nvPr/>
        </p:nvSpPr>
        <p:spPr>
          <a:xfrm>
            <a:off x="0" y="1097593"/>
            <a:ext cx="9144000" cy="1208023"/>
          </a:xfrm>
          <a:prstGeom prst="rect">
            <a:avLst/>
          </a:prstGeom>
        </p:spPr>
        <p:txBody>
          <a:bodyPr wrap="square">
            <a:spAutoFit/>
          </a:bodyPr>
          <a:lstStyle/>
          <a:p>
            <a:pPr hangingPunct="0"/>
            <a:r>
              <a:rPr lang="en-US" sz="2800" b="1" dirty="0" smtClean="0">
                <a:solidFill>
                  <a:schemeClr val="accent6">
                    <a:lumMod val="60000"/>
                    <a:lumOff val="40000"/>
                  </a:schemeClr>
                </a:solidFill>
                <a:latin typeface="Times New Roman" panose="02020603050405020304" pitchFamily="18" charset="0"/>
                <a:cs typeface="Times New Roman" panose="02020603050405020304" pitchFamily="18" charset="0"/>
              </a:rPr>
              <a:t>1.4. </a:t>
            </a:r>
            <a:r>
              <a:rPr lang="en-US" sz="2800" b="1" dirty="0" err="1">
                <a:solidFill>
                  <a:schemeClr val="accent6">
                    <a:lumMod val="60000"/>
                    <a:lumOff val="40000"/>
                  </a:schemeClr>
                </a:solidFill>
                <a:latin typeface="Times New Roman" panose="02020603050405020304" pitchFamily="18" charset="0"/>
                <a:cs typeface="Times New Roman" panose="02020603050405020304" pitchFamily="18" charset="0"/>
              </a:rPr>
              <a:t>Tỷ</a:t>
            </a:r>
            <a:r>
              <a:rPr lang="en-US" sz="2800" b="1" dirty="0">
                <a:solidFill>
                  <a:schemeClr val="accent6">
                    <a:lumMod val="60000"/>
                    <a:lumOff val="40000"/>
                  </a:schemeClr>
                </a:solidFill>
                <a:latin typeface="Times New Roman" panose="02020603050405020304" pitchFamily="18" charset="0"/>
                <a:cs typeface="Times New Roman" panose="02020603050405020304" pitchFamily="18" charset="0"/>
              </a:rPr>
              <a:t> </a:t>
            </a:r>
            <a:r>
              <a:rPr lang="en-US" sz="2800" b="1" dirty="0" err="1">
                <a:solidFill>
                  <a:schemeClr val="accent6">
                    <a:lumMod val="60000"/>
                    <a:lumOff val="40000"/>
                  </a:schemeClr>
                </a:solidFill>
                <a:latin typeface="Times New Roman" panose="02020603050405020304" pitchFamily="18" charset="0"/>
                <a:cs typeface="Times New Roman" panose="02020603050405020304" pitchFamily="18" charset="0"/>
              </a:rPr>
              <a:t>số</a:t>
            </a:r>
            <a:r>
              <a:rPr lang="en-US" sz="2800" b="1" dirty="0">
                <a:solidFill>
                  <a:schemeClr val="accent6">
                    <a:lumMod val="60000"/>
                    <a:lumOff val="40000"/>
                  </a:schemeClr>
                </a:solidFill>
                <a:latin typeface="Times New Roman" panose="02020603050405020304" pitchFamily="18" charset="0"/>
                <a:cs typeface="Times New Roman" panose="02020603050405020304" pitchFamily="18" charset="0"/>
              </a:rPr>
              <a:t> </a:t>
            </a:r>
            <a:r>
              <a:rPr lang="en-US" sz="2800" b="1" dirty="0" err="1">
                <a:solidFill>
                  <a:schemeClr val="accent6">
                    <a:lumMod val="60000"/>
                    <a:lumOff val="40000"/>
                  </a:schemeClr>
                </a:solidFill>
                <a:latin typeface="Times New Roman" panose="02020603050405020304" pitchFamily="18" charset="0"/>
                <a:cs typeface="Times New Roman" panose="02020603050405020304" pitchFamily="18" charset="0"/>
              </a:rPr>
              <a:t>truyền</a:t>
            </a:r>
            <a:r>
              <a:rPr lang="en-US" sz="2800" b="1" dirty="0">
                <a:solidFill>
                  <a:schemeClr val="accent6">
                    <a:lumMod val="60000"/>
                    <a:lumOff val="40000"/>
                  </a:schemeClr>
                </a:solidFill>
                <a:latin typeface="Times New Roman" panose="02020603050405020304" pitchFamily="18" charset="0"/>
                <a:cs typeface="Times New Roman" panose="02020603050405020304" pitchFamily="18" charset="0"/>
              </a:rPr>
              <a:t> </a:t>
            </a:r>
            <a:r>
              <a:rPr lang="en-US" sz="2800" b="1" dirty="0" err="1">
                <a:solidFill>
                  <a:schemeClr val="accent6">
                    <a:lumMod val="60000"/>
                    <a:lumOff val="40000"/>
                  </a:schemeClr>
                </a:solidFill>
                <a:latin typeface="Times New Roman" panose="02020603050405020304" pitchFamily="18" charset="0"/>
                <a:cs typeface="Times New Roman" panose="02020603050405020304" pitchFamily="18" charset="0"/>
              </a:rPr>
              <a:t>của</a:t>
            </a:r>
            <a:r>
              <a:rPr lang="en-US" sz="2800" b="1" dirty="0">
                <a:solidFill>
                  <a:schemeClr val="accent6">
                    <a:lumMod val="60000"/>
                    <a:lumOff val="40000"/>
                  </a:schemeClr>
                </a:solidFill>
                <a:latin typeface="Times New Roman" panose="02020603050405020304" pitchFamily="18" charset="0"/>
                <a:cs typeface="Times New Roman" panose="02020603050405020304" pitchFamily="18" charset="0"/>
              </a:rPr>
              <a:t> </a:t>
            </a:r>
            <a:r>
              <a:rPr lang="en-US" sz="2800" b="1" dirty="0" err="1">
                <a:solidFill>
                  <a:schemeClr val="accent6">
                    <a:lumMod val="60000"/>
                    <a:lumOff val="40000"/>
                  </a:schemeClr>
                </a:solidFill>
                <a:latin typeface="Times New Roman" panose="02020603050405020304" pitchFamily="18" charset="0"/>
                <a:cs typeface="Times New Roman" panose="02020603050405020304" pitchFamily="18" charset="0"/>
              </a:rPr>
              <a:t>hệ</a:t>
            </a:r>
            <a:r>
              <a:rPr lang="en-US" sz="2800" b="1" dirty="0">
                <a:solidFill>
                  <a:schemeClr val="accent6">
                    <a:lumMod val="60000"/>
                    <a:lumOff val="40000"/>
                  </a:schemeClr>
                </a:solidFill>
                <a:latin typeface="Times New Roman" panose="02020603050405020304" pitchFamily="18" charset="0"/>
                <a:cs typeface="Times New Roman" panose="02020603050405020304" pitchFamily="18" charset="0"/>
              </a:rPr>
              <a:t> </a:t>
            </a:r>
            <a:r>
              <a:rPr lang="en-US" sz="2800" b="1" dirty="0" err="1">
                <a:solidFill>
                  <a:schemeClr val="accent6">
                    <a:lumMod val="60000"/>
                    <a:lumOff val="40000"/>
                  </a:schemeClr>
                </a:solidFill>
                <a:latin typeface="Times New Roman" panose="02020603050405020304" pitchFamily="18" charset="0"/>
                <a:cs typeface="Times New Roman" panose="02020603050405020304" pitchFamily="18" charset="0"/>
              </a:rPr>
              <a:t>thống</a:t>
            </a:r>
            <a:r>
              <a:rPr lang="en-US" sz="2800" b="1" dirty="0">
                <a:solidFill>
                  <a:schemeClr val="accent6">
                    <a:lumMod val="60000"/>
                    <a:lumOff val="40000"/>
                  </a:schemeClr>
                </a:solidFill>
                <a:latin typeface="Times New Roman" panose="02020603050405020304" pitchFamily="18" charset="0"/>
                <a:cs typeface="Times New Roman" panose="02020603050405020304" pitchFamily="18" charset="0"/>
              </a:rPr>
              <a:t> </a:t>
            </a:r>
            <a:r>
              <a:rPr lang="en-US" sz="2800" b="1" dirty="0" err="1">
                <a:solidFill>
                  <a:schemeClr val="accent6">
                    <a:lumMod val="60000"/>
                    <a:lumOff val="40000"/>
                  </a:schemeClr>
                </a:solidFill>
                <a:latin typeface="Times New Roman" panose="02020603050405020304" pitchFamily="18" charset="0"/>
                <a:cs typeface="Times New Roman" panose="02020603050405020304" pitchFamily="18" charset="0"/>
              </a:rPr>
              <a:t>lái</a:t>
            </a:r>
            <a:r>
              <a:rPr lang="en-US" sz="2800" dirty="0" smtClean="0">
                <a:solidFill>
                  <a:schemeClr val="accent6">
                    <a:lumMod val="60000"/>
                    <a:lumOff val="40000"/>
                  </a:schemeClr>
                </a:solidFill>
                <a:latin typeface="Times New Roman" panose="02020603050405020304" pitchFamily="18" charset="0"/>
                <a:cs typeface="Times New Roman" panose="02020603050405020304" pitchFamily="18" charset="0"/>
              </a:rPr>
              <a:t>      </a:t>
            </a:r>
          </a:p>
          <a:p>
            <a:pPr algn="just">
              <a:lnSpc>
                <a:spcPct val="150000"/>
              </a:lnSpc>
              <a:spcBef>
                <a:spcPts val="300"/>
              </a:spcBef>
              <a:spcAft>
                <a:spcPts val="0"/>
              </a:spcAft>
              <a:tabLst>
                <a:tab pos="5220970" algn="l"/>
              </a:tabLst>
            </a:pPr>
            <a:endParaRPr lang="en-US" sz="2800" dirty="0"/>
          </a:p>
        </p:txBody>
      </p:sp>
      <p:sp>
        <p:nvSpPr>
          <p:cNvPr id="18" name="Action Button: Home 17">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1643130" y="2309909"/>
            <a:ext cx="6122683" cy="2714908"/>
          </a:xfrm>
          <a:prstGeom prst="rect">
            <a:avLst/>
          </a:prstGeom>
        </p:spPr>
      </p:pic>
      <p:sp>
        <p:nvSpPr>
          <p:cNvPr id="12" name="Rectangle 11"/>
          <p:cNvSpPr/>
          <p:nvPr/>
        </p:nvSpPr>
        <p:spPr>
          <a:xfrm>
            <a:off x="381001" y="5105400"/>
            <a:ext cx="8762999" cy="738664"/>
          </a:xfrm>
          <a:prstGeom prst="rect">
            <a:avLst/>
          </a:prstGeom>
        </p:spPr>
        <p:txBody>
          <a:bodyPr wrap="square">
            <a:spAutoFit/>
          </a:bodyPr>
          <a:lstStyle/>
          <a:p>
            <a:pPr algn="ctr">
              <a:lnSpc>
                <a:spcPct val="150000"/>
              </a:lnSpc>
              <a:spcBef>
                <a:spcPts val="300"/>
              </a:spcBef>
              <a:spcAft>
                <a:spcPts val="600"/>
              </a:spcAft>
            </a:pPr>
            <a:r>
              <a:rPr lang="en-US" sz="2800" b="1" i="1" dirty="0" err="1">
                <a:latin typeface="Times New Roman" panose="02020603050405020304" pitchFamily="18" charset="0"/>
                <a:ea typeface="Calibri" panose="020F0502020204030204" pitchFamily="34" charset="0"/>
              </a:rPr>
              <a:t>Hình</a:t>
            </a:r>
            <a:r>
              <a:rPr lang="en-US" sz="2800" b="1" i="1" dirty="0">
                <a:latin typeface="Times New Roman" panose="02020603050405020304" pitchFamily="18" charset="0"/>
                <a:ea typeface="Calibri" panose="020F0502020204030204" pitchFamily="34" charset="0"/>
              </a:rPr>
              <a:t> </a:t>
            </a:r>
            <a:r>
              <a:rPr lang="en-US" sz="2800" b="1" i="1" dirty="0" smtClean="0">
                <a:latin typeface="Times New Roman" panose="02020603050405020304" pitchFamily="18" charset="0"/>
                <a:ea typeface="Calibri" panose="020F0502020204030204" pitchFamily="34" charset="0"/>
              </a:rPr>
              <a:t>1.4. </a:t>
            </a:r>
            <a:r>
              <a:rPr lang="en-US" sz="2800" b="1" i="1" dirty="0" err="1">
                <a:latin typeface="Times New Roman" panose="02020603050405020304" pitchFamily="18" charset="0"/>
                <a:ea typeface="Calibri" panose="020F0502020204030204" pitchFamily="34" charset="0"/>
              </a:rPr>
              <a:t>Quy</a:t>
            </a:r>
            <a:r>
              <a:rPr lang="en-US" sz="2800" b="1" i="1" dirty="0">
                <a:latin typeface="Times New Roman" panose="02020603050405020304" pitchFamily="18" charset="0"/>
                <a:ea typeface="Calibri" panose="020F0502020204030204" pitchFamily="34" charset="0"/>
              </a:rPr>
              <a:t> </a:t>
            </a:r>
            <a:r>
              <a:rPr lang="en-US" sz="2800" b="1" i="1" dirty="0" err="1">
                <a:latin typeface="Times New Roman" panose="02020603050405020304" pitchFamily="18" charset="0"/>
                <a:ea typeface="Calibri" panose="020F0502020204030204" pitchFamily="34" charset="0"/>
              </a:rPr>
              <a:t>luật</a:t>
            </a:r>
            <a:r>
              <a:rPr lang="en-US" sz="2800" b="1" i="1" dirty="0">
                <a:latin typeface="Times New Roman" panose="02020603050405020304" pitchFamily="18" charset="0"/>
                <a:ea typeface="Calibri" panose="020F0502020204030204" pitchFamily="34" charset="0"/>
              </a:rPr>
              <a:t> </a:t>
            </a:r>
            <a:r>
              <a:rPr lang="en-US" sz="2800" b="1" i="1" dirty="0" err="1">
                <a:latin typeface="Times New Roman" panose="02020603050405020304" pitchFamily="18" charset="0"/>
                <a:ea typeface="Calibri" panose="020F0502020204030204" pitchFamily="34" charset="0"/>
              </a:rPr>
              <a:t>thay</a:t>
            </a:r>
            <a:r>
              <a:rPr lang="en-US" sz="2800" b="1" i="1" dirty="0">
                <a:latin typeface="Times New Roman" panose="02020603050405020304" pitchFamily="18" charset="0"/>
                <a:ea typeface="Calibri" panose="020F0502020204030204" pitchFamily="34" charset="0"/>
              </a:rPr>
              <a:t> </a:t>
            </a:r>
            <a:r>
              <a:rPr lang="en-US" sz="2800" b="1" i="1" dirty="0" err="1">
                <a:latin typeface="Times New Roman" panose="02020603050405020304" pitchFamily="18" charset="0"/>
                <a:ea typeface="Calibri" panose="020F0502020204030204" pitchFamily="34" charset="0"/>
              </a:rPr>
              <a:t>đổi</a:t>
            </a:r>
            <a:r>
              <a:rPr lang="en-US" sz="2800" b="1" i="1" dirty="0">
                <a:latin typeface="Times New Roman" panose="02020603050405020304" pitchFamily="18" charset="0"/>
                <a:ea typeface="Calibri" panose="020F0502020204030204" pitchFamily="34" charset="0"/>
              </a:rPr>
              <a:t> </a:t>
            </a:r>
            <a:r>
              <a:rPr lang="en-US" sz="2800" b="1" i="1" dirty="0" err="1">
                <a:latin typeface="Times New Roman" panose="02020603050405020304" pitchFamily="18" charset="0"/>
                <a:ea typeface="Calibri" panose="020F0502020204030204" pitchFamily="34" charset="0"/>
              </a:rPr>
              <a:t>tỷ</a:t>
            </a:r>
            <a:r>
              <a:rPr lang="en-US" sz="2800" b="1" i="1" dirty="0">
                <a:latin typeface="Times New Roman" panose="02020603050405020304" pitchFamily="18" charset="0"/>
                <a:ea typeface="Calibri" panose="020F0502020204030204" pitchFamily="34" charset="0"/>
              </a:rPr>
              <a:t> </a:t>
            </a:r>
            <a:r>
              <a:rPr lang="en-US" sz="2800" b="1" i="1" dirty="0" err="1">
                <a:latin typeface="Times New Roman" panose="02020603050405020304" pitchFamily="18" charset="0"/>
                <a:ea typeface="Calibri" panose="020F0502020204030204" pitchFamily="34" charset="0"/>
              </a:rPr>
              <a:t>số</a:t>
            </a:r>
            <a:r>
              <a:rPr lang="en-US" sz="2800" b="1" i="1" dirty="0">
                <a:latin typeface="Times New Roman" panose="02020603050405020304" pitchFamily="18" charset="0"/>
                <a:ea typeface="Calibri" panose="020F0502020204030204" pitchFamily="34" charset="0"/>
              </a:rPr>
              <a:t> </a:t>
            </a:r>
            <a:r>
              <a:rPr lang="en-US" sz="2800" b="1" i="1" dirty="0" err="1">
                <a:latin typeface="Times New Roman" panose="02020603050405020304" pitchFamily="18" charset="0"/>
                <a:ea typeface="Calibri" panose="020F0502020204030204" pitchFamily="34" charset="0"/>
              </a:rPr>
              <a:t>truyền</a:t>
            </a:r>
            <a:r>
              <a:rPr lang="en-US" sz="2800" b="1" i="1" dirty="0">
                <a:latin typeface="Times New Roman" panose="02020603050405020304" pitchFamily="18" charset="0"/>
                <a:ea typeface="Calibri" panose="020F0502020204030204" pitchFamily="34" charset="0"/>
              </a:rPr>
              <a:t> </a:t>
            </a:r>
            <a:r>
              <a:rPr lang="en-US" sz="2800" b="1" i="1" dirty="0" err="1">
                <a:latin typeface="Times New Roman" panose="02020603050405020304" pitchFamily="18" charset="0"/>
                <a:ea typeface="Calibri" panose="020F0502020204030204" pitchFamily="34" charset="0"/>
              </a:rPr>
              <a:t>góc</a:t>
            </a:r>
            <a:r>
              <a:rPr lang="en-US" sz="2800" b="1" i="1" dirty="0">
                <a:latin typeface="Times New Roman" panose="02020603050405020304" pitchFamily="18" charset="0"/>
                <a:ea typeface="Calibri" panose="020F0502020204030204" pitchFamily="34" charset="0"/>
              </a:rPr>
              <a:t> </a:t>
            </a:r>
            <a:r>
              <a:rPr lang="en-US" sz="2800" b="1" i="1" dirty="0" err="1">
                <a:latin typeface="Times New Roman" panose="02020603050405020304" pitchFamily="18" charset="0"/>
                <a:ea typeface="Calibri" panose="020F0502020204030204" pitchFamily="34" charset="0"/>
              </a:rPr>
              <a:t>của</a:t>
            </a:r>
            <a:r>
              <a:rPr lang="en-US" sz="2800" b="1" i="1" dirty="0">
                <a:latin typeface="Times New Roman" panose="02020603050405020304" pitchFamily="18" charset="0"/>
                <a:ea typeface="Calibri" panose="020F0502020204030204" pitchFamily="34" charset="0"/>
              </a:rPr>
              <a:t> </a:t>
            </a:r>
            <a:r>
              <a:rPr lang="en-US" sz="2800" b="1" i="1" dirty="0" err="1">
                <a:latin typeface="Times New Roman" panose="02020603050405020304" pitchFamily="18" charset="0"/>
                <a:ea typeface="Calibri" panose="020F0502020204030204" pitchFamily="34" charset="0"/>
              </a:rPr>
              <a:t>cơ</a:t>
            </a:r>
            <a:r>
              <a:rPr lang="en-US" sz="2800" b="1" i="1" dirty="0">
                <a:latin typeface="Times New Roman" panose="02020603050405020304" pitchFamily="18" charset="0"/>
                <a:ea typeface="Calibri" panose="020F0502020204030204" pitchFamily="34" charset="0"/>
              </a:rPr>
              <a:t> </a:t>
            </a:r>
            <a:r>
              <a:rPr lang="en-US" sz="2800" b="1" i="1" dirty="0" err="1">
                <a:latin typeface="Times New Roman" panose="02020603050405020304" pitchFamily="18" charset="0"/>
                <a:ea typeface="Calibri" panose="020F0502020204030204" pitchFamily="34" charset="0"/>
              </a:rPr>
              <a:t>cấu</a:t>
            </a:r>
            <a:r>
              <a:rPr lang="en-US" sz="2800" b="1" i="1" dirty="0">
                <a:latin typeface="Times New Roman" panose="02020603050405020304" pitchFamily="18" charset="0"/>
                <a:ea typeface="Calibri" panose="020F0502020204030204" pitchFamily="34" charset="0"/>
              </a:rPr>
              <a:t> </a:t>
            </a:r>
            <a:r>
              <a:rPr lang="en-US" sz="2800" b="1" i="1" dirty="0" err="1">
                <a:latin typeface="Times New Roman" panose="02020603050405020304" pitchFamily="18" charset="0"/>
                <a:ea typeface="Calibri" panose="020F0502020204030204" pitchFamily="34" charset="0"/>
              </a:rPr>
              <a:t>lái</a:t>
            </a:r>
            <a:endParaRPr lang="en-US" sz="2800" b="1" i="1"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5802174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7"/>
          <p:cNvSpPr/>
          <p:nvPr/>
        </p:nvSpPr>
        <p:spPr>
          <a:xfrm>
            <a:off x="0" y="145691"/>
            <a:ext cx="8703874" cy="584775"/>
          </a:xfrm>
          <a:prstGeom prst="rect">
            <a:avLst/>
          </a:prstGeom>
        </p:spPr>
        <p:txBody>
          <a:bodyPr wrap="square">
            <a:spAutoFit/>
          </a:bodyPr>
          <a:lstStyle/>
          <a:p>
            <a:pPr algn="ctr"/>
            <a:r>
              <a:rPr lang="en-US" sz="3200" b="1" dirty="0" smtClean="0">
                <a:solidFill>
                  <a:schemeClr val="bg1"/>
                </a:solidFill>
                <a:latin typeface="Times New Roman" panose="02020603050405020304" pitchFamily="18" charset="0"/>
                <a:cs typeface="Times New Roman" panose="02020603050405020304" pitchFamily="18" charset="0"/>
              </a:rPr>
              <a:t>1. TỔNG </a:t>
            </a:r>
            <a:r>
              <a:rPr lang="en-US" sz="3200" b="1" dirty="0">
                <a:solidFill>
                  <a:schemeClr val="bg1"/>
                </a:solidFill>
                <a:latin typeface="Times New Roman" panose="02020603050405020304" pitchFamily="18" charset="0"/>
                <a:cs typeface="Times New Roman" panose="02020603050405020304" pitchFamily="18" charset="0"/>
              </a:rPr>
              <a:t>QUAN</a:t>
            </a:r>
            <a:endParaRPr lang="vi-VN" sz="3200" b="1" dirty="0">
              <a:solidFill>
                <a:schemeClr val="bg1"/>
              </a:solidFill>
              <a:latin typeface="Times New Roman" panose="02020603050405020304" pitchFamily="18" charset="0"/>
              <a:cs typeface="Times New Roman" panose="02020603050405020304" pitchFamily="18" charset="0"/>
            </a:endParaRPr>
          </a:p>
        </p:txBody>
      </p:sp>
      <p:sp>
        <p:nvSpPr>
          <p:cNvPr id="40" name="Snip Diagonal Corner Rectangle 3"/>
          <p:cNvSpPr>
            <a:spLocks/>
          </p:cNvSpPr>
          <p:nvPr/>
        </p:nvSpPr>
        <p:spPr bwMode="auto">
          <a:xfrm>
            <a:off x="0"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indent="0">
              <a:buNone/>
            </a:pPr>
            <a:r>
              <a:rPr lang="en-US" sz="2600" b="1" dirty="0">
                <a:solidFill>
                  <a:schemeClr val="bg1"/>
                </a:solidFill>
                <a:latin typeface="Times New Roman" panose="02020603050405020304" pitchFamily="18" charset="0"/>
                <a:cs typeface="Times New Roman" panose="02020603050405020304" pitchFamily="18" charset="0"/>
              </a:rPr>
              <a:t>CHƯƠNG 1: TỔNG QUAN VẤN ĐỀ NGHIÊN CỨU</a:t>
            </a:r>
          </a:p>
        </p:txBody>
      </p:sp>
      <p:sp>
        <p:nvSpPr>
          <p:cNvPr id="4" name="Rectangle 3"/>
          <p:cNvSpPr/>
          <p:nvPr/>
        </p:nvSpPr>
        <p:spPr>
          <a:xfrm>
            <a:off x="0" y="1097593"/>
            <a:ext cx="9144000" cy="1208023"/>
          </a:xfrm>
          <a:prstGeom prst="rect">
            <a:avLst/>
          </a:prstGeom>
        </p:spPr>
        <p:txBody>
          <a:bodyPr wrap="square">
            <a:spAutoFit/>
          </a:bodyPr>
          <a:lstStyle/>
          <a:p>
            <a:pPr hangingPunct="0"/>
            <a:r>
              <a:rPr lang="en-US" sz="2800" b="1" dirty="0" smtClean="0">
                <a:solidFill>
                  <a:schemeClr val="accent6">
                    <a:lumMod val="60000"/>
                    <a:lumOff val="40000"/>
                  </a:schemeClr>
                </a:solidFill>
                <a:latin typeface="Times New Roman" panose="02020603050405020304" pitchFamily="18" charset="0"/>
                <a:cs typeface="Times New Roman" panose="02020603050405020304" pitchFamily="18" charset="0"/>
              </a:rPr>
              <a:t>1.4. </a:t>
            </a:r>
            <a:r>
              <a:rPr lang="en-US" sz="2800" b="1" dirty="0" err="1">
                <a:solidFill>
                  <a:schemeClr val="accent6">
                    <a:lumMod val="60000"/>
                    <a:lumOff val="40000"/>
                  </a:schemeClr>
                </a:solidFill>
                <a:latin typeface="Times New Roman" panose="02020603050405020304" pitchFamily="18" charset="0"/>
                <a:cs typeface="Times New Roman" panose="02020603050405020304" pitchFamily="18" charset="0"/>
              </a:rPr>
              <a:t>Tỷ</a:t>
            </a:r>
            <a:r>
              <a:rPr lang="en-US" sz="2800" b="1" dirty="0">
                <a:solidFill>
                  <a:schemeClr val="accent6">
                    <a:lumMod val="60000"/>
                    <a:lumOff val="40000"/>
                  </a:schemeClr>
                </a:solidFill>
                <a:latin typeface="Times New Roman" panose="02020603050405020304" pitchFamily="18" charset="0"/>
                <a:cs typeface="Times New Roman" panose="02020603050405020304" pitchFamily="18" charset="0"/>
              </a:rPr>
              <a:t> </a:t>
            </a:r>
            <a:r>
              <a:rPr lang="en-US" sz="2800" b="1" dirty="0" err="1">
                <a:solidFill>
                  <a:schemeClr val="accent6">
                    <a:lumMod val="60000"/>
                    <a:lumOff val="40000"/>
                  </a:schemeClr>
                </a:solidFill>
                <a:latin typeface="Times New Roman" panose="02020603050405020304" pitchFamily="18" charset="0"/>
                <a:cs typeface="Times New Roman" panose="02020603050405020304" pitchFamily="18" charset="0"/>
              </a:rPr>
              <a:t>số</a:t>
            </a:r>
            <a:r>
              <a:rPr lang="en-US" sz="2800" b="1" dirty="0">
                <a:solidFill>
                  <a:schemeClr val="accent6">
                    <a:lumMod val="60000"/>
                    <a:lumOff val="40000"/>
                  </a:schemeClr>
                </a:solidFill>
                <a:latin typeface="Times New Roman" panose="02020603050405020304" pitchFamily="18" charset="0"/>
                <a:cs typeface="Times New Roman" panose="02020603050405020304" pitchFamily="18" charset="0"/>
              </a:rPr>
              <a:t> </a:t>
            </a:r>
            <a:r>
              <a:rPr lang="en-US" sz="2800" b="1" dirty="0" err="1">
                <a:solidFill>
                  <a:schemeClr val="accent6">
                    <a:lumMod val="60000"/>
                    <a:lumOff val="40000"/>
                  </a:schemeClr>
                </a:solidFill>
                <a:latin typeface="Times New Roman" panose="02020603050405020304" pitchFamily="18" charset="0"/>
                <a:cs typeface="Times New Roman" panose="02020603050405020304" pitchFamily="18" charset="0"/>
              </a:rPr>
              <a:t>truyền</a:t>
            </a:r>
            <a:r>
              <a:rPr lang="en-US" sz="2800" b="1" dirty="0">
                <a:solidFill>
                  <a:schemeClr val="accent6">
                    <a:lumMod val="60000"/>
                    <a:lumOff val="40000"/>
                  </a:schemeClr>
                </a:solidFill>
                <a:latin typeface="Times New Roman" panose="02020603050405020304" pitchFamily="18" charset="0"/>
                <a:cs typeface="Times New Roman" panose="02020603050405020304" pitchFamily="18" charset="0"/>
              </a:rPr>
              <a:t> </a:t>
            </a:r>
            <a:r>
              <a:rPr lang="en-US" sz="2800" b="1" dirty="0" err="1">
                <a:solidFill>
                  <a:schemeClr val="accent6">
                    <a:lumMod val="60000"/>
                    <a:lumOff val="40000"/>
                  </a:schemeClr>
                </a:solidFill>
                <a:latin typeface="Times New Roman" panose="02020603050405020304" pitchFamily="18" charset="0"/>
                <a:cs typeface="Times New Roman" panose="02020603050405020304" pitchFamily="18" charset="0"/>
              </a:rPr>
              <a:t>của</a:t>
            </a:r>
            <a:r>
              <a:rPr lang="en-US" sz="2800" b="1" dirty="0">
                <a:solidFill>
                  <a:schemeClr val="accent6">
                    <a:lumMod val="60000"/>
                    <a:lumOff val="40000"/>
                  </a:schemeClr>
                </a:solidFill>
                <a:latin typeface="Times New Roman" panose="02020603050405020304" pitchFamily="18" charset="0"/>
                <a:cs typeface="Times New Roman" panose="02020603050405020304" pitchFamily="18" charset="0"/>
              </a:rPr>
              <a:t> </a:t>
            </a:r>
            <a:r>
              <a:rPr lang="en-US" sz="2800" b="1" dirty="0" err="1">
                <a:solidFill>
                  <a:schemeClr val="accent6">
                    <a:lumMod val="60000"/>
                    <a:lumOff val="40000"/>
                  </a:schemeClr>
                </a:solidFill>
                <a:latin typeface="Times New Roman" panose="02020603050405020304" pitchFamily="18" charset="0"/>
                <a:cs typeface="Times New Roman" panose="02020603050405020304" pitchFamily="18" charset="0"/>
              </a:rPr>
              <a:t>hệ</a:t>
            </a:r>
            <a:r>
              <a:rPr lang="en-US" sz="2800" b="1" dirty="0">
                <a:solidFill>
                  <a:schemeClr val="accent6">
                    <a:lumMod val="60000"/>
                    <a:lumOff val="40000"/>
                  </a:schemeClr>
                </a:solidFill>
                <a:latin typeface="Times New Roman" panose="02020603050405020304" pitchFamily="18" charset="0"/>
                <a:cs typeface="Times New Roman" panose="02020603050405020304" pitchFamily="18" charset="0"/>
              </a:rPr>
              <a:t> </a:t>
            </a:r>
            <a:r>
              <a:rPr lang="en-US" sz="2800" b="1" dirty="0" err="1">
                <a:solidFill>
                  <a:schemeClr val="accent6">
                    <a:lumMod val="60000"/>
                    <a:lumOff val="40000"/>
                  </a:schemeClr>
                </a:solidFill>
                <a:latin typeface="Times New Roman" panose="02020603050405020304" pitchFamily="18" charset="0"/>
                <a:cs typeface="Times New Roman" panose="02020603050405020304" pitchFamily="18" charset="0"/>
              </a:rPr>
              <a:t>thống</a:t>
            </a:r>
            <a:r>
              <a:rPr lang="en-US" sz="2800" b="1" dirty="0">
                <a:solidFill>
                  <a:schemeClr val="accent6">
                    <a:lumMod val="60000"/>
                    <a:lumOff val="40000"/>
                  </a:schemeClr>
                </a:solidFill>
                <a:latin typeface="Times New Roman" panose="02020603050405020304" pitchFamily="18" charset="0"/>
                <a:cs typeface="Times New Roman" panose="02020603050405020304" pitchFamily="18" charset="0"/>
              </a:rPr>
              <a:t> </a:t>
            </a:r>
            <a:r>
              <a:rPr lang="en-US" sz="2800" b="1" dirty="0" err="1">
                <a:solidFill>
                  <a:schemeClr val="accent6">
                    <a:lumMod val="60000"/>
                    <a:lumOff val="40000"/>
                  </a:schemeClr>
                </a:solidFill>
                <a:latin typeface="Times New Roman" panose="02020603050405020304" pitchFamily="18" charset="0"/>
                <a:cs typeface="Times New Roman" panose="02020603050405020304" pitchFamily="18" charset="0"/>
              </a:rPr>
              <a:t>lái</a:t>
            </a:r>
            <a:r>
              <a:rPr lang="en-US" sz="2800" dirty="0" smtClean="0">
                <a:solidFill>
                  <a:schemeClr val="accent6">
                    <a:lumMod val="60000"/>
                    <a:lumOff val="40000"/>
                  </a:schemeClr>
                </a:solidFill>
                <a:latin typeface="Times New Roman" panose="02020603050405020304" pitchFamily="18" charset="0"/>
                <a:cs typeface="Times New Roman" panose="02020603050405020304" pitchFamily="18" charset="0"/>
              </a:rPr>
              <a:t>      </a:t>
            </a:r>
          </a:p>
          <a:p>
            <a:pPr algn="just">
              <a:lnSpc>
                <a:spcPct val="150000"/>
              </a:lnSpc>
              <a:spcBef>
                <a:spcPts val="300"/>
              </a:spcBef>
              <a:spcAft>
                <a:spcPts val="0"/>
              </a:spcAft>
              <a:tabLst>
                <a:tab pos="5220970" algn="l"/>
              </a:tabLst>
            </a:pPr>
            <a:endParaRPr lang="en-US" sz="2800" dirty="0"/>
          </a:p>
        </p:txBody>
      </p:sp>
      <p:sp>
        <p:nvSpPr>
          <p:cNvPr id="18" name="Action Button: Home 17">
            <a:hlinkClick r:id="rId3" action="ppaction://hlinksldjump" highlightClick="1"/>
          </p:cNvPr>
          <p:cNvSpPr/>
          <p:nvPr/>
        </p:nvSpPr>
        <p:spPr>
          <a:xfrm>
            <a:off x="8235503" y="6172200"/>
            <a:ext cx="609600" cy="648146"/>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
        <p:nvSpPr>
          <p:cNvPr id="12" name="Rectangle 11"/>
          <p:cNvSpPr/>
          <p:nvPr/>
        </p:nvSpPr>
        <p:spPr>
          <a:xfrm>
            <a:off x="996504" y="5291593"/>
            <a:ext cx="7543799" cy="523220"/>
          </a:xfrm>
          <a:prstGeom prst="rect">
            <a:avLst/>
          </a:prstGeom>
        </p:spPr>
        <p:txBody>
          <a:bodyPr wrap="square">
            <a:spAutoFit/>
          </a:bodyPr>
          <a:lstStyle/>
          <a:p>
            <a:r>
              <a:rPr lang="en-US" sz="2800" b="1" i="1" dirty="0" err="1">
                <a:latin typeface="Times New Roman" panose="02020603050405020304" pitchFamily="18" charset="0"/>
                <a:ea typeface="Calibri" panose="020F0502020204030204" pitchFamily="34" charset="0"/>
                <a:cs typeface="Times New Roman" panose="02020603050405020304" pitchFamily="18" charset="0"/>
              </a:rPr>
              <a:t>Hình</a:t>
            </a:r>
            <a:r>
              <a:rPr lang="en-US" sz="2800" b="1" i="1" dirty="0">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smtClean="0">
                <a:latin typeface="Times New Roman" panose="02020603050405020304" pitchFamily="18" charset="0"/>
                <a:ea typeface="Calibri" panose="020F0502020204030204" pitchFamily="34" charset="0"/>
                <a:cs typeface="Times New Roman" panose="02020603050405020304" pitchFamily="18" charset="0"/>
              </a:rPr>
              <a:t>1.5. </a:t>
            </a:r>
            <a:r>
              <a:rPr lang="en-US" sz="2800" b="1" i="1" dirty="0" err="1">
                <a:latin typeface="Times New Roman" panose="02020603050405020304" pitchFamily="18" charset="0"/>
                <a:cs typeface="Times New Roman" panose="02020603050405020304" pitchFamily="18" charset="0"/>
              </a:rPr>
              <a:t>Đồ</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thị</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tỷ</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số</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truyền</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hệ</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thống</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lái</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tích</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cực</a:t>
            </a:r>
            <a:endParaRPr lang="en-US" sz="2800" b="1" i="1" dirty="0">
              <a:latin typeface="Times New Roman" panose="02020603050405020304" pitchFamily="18" charset="0"/>
              <a:cs typeface="Times New Roman" panose="02020603050405020304" pitchFamily="18" charset="0"/>
            </a:endParaRPr>
          </a:p>
        </p:txBody>
      </p:sp>
      <p:pic>
        <p:nvPicPr>
          <p:cNvPr id="8" name="Picture 7"/>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8400" y="1981200"/>
            <a:ext cx="4953000" cy="2923175"/>
          </a:xfrm>
          <a:prstGeom prst="rect">
            <a:avLst/>
          </a:prstGeom>
          <a:noFill/>
          <a:ln>
            <a:noFill/>
          </a:ln>
        </p:spPr>
      </p:pic>
      <p:sp>
        <p:nvSpPr>
          <p:cNvPr id="9" name="Rectangle 8"/>
          <p:cNvSpPr/>
          <p:nvPr/>
        </p:nvSpPr>
        <p:spPr>
          <a:xfrm>
            <a:off x="3886200" y="4800546"/>
            <a:ext cx="2216150" cy="3967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50000"/>
              </a:lnSpc>
              <a:spcBef>
                <a:spcPts val="300"/>
              </a:spcBef>
              <a:spcAft>
                <a:spcPts val="300"/>
              </a:spcAft>
            </a:pPr>
            <a:r>
              <a:rPr lang="en-US" dirty="0" err="1">
                <a:ln>
                  <a:noFill/>
                </a:ln>
                <a:solidFill>
                  <a:srgbClr val="000000"/>
                </a:solidFill>
                <a:effectLst>
                  <a:outerShdw blurRad="38100" dist="19050" dir="2700000" algn="tl">
                    <a:schemeClr val="dk1">
                      <a:alpha val="40000"/>
                    </a:schemeClr>
                  </a:outerShdw>
                </a:effectLst>
                <a:latin typeface="Times New Roman" panose="02020603050405020304" pitchFamily="18" charset="0"/>
                <a:ea typeface="Calibri" panose="020F0502020204030204" pitchFamily="34" charset="0"/>
              </a:rPr>
              <a:t>Tốc</a:t>
            </a:r>
            <a:r>
              <a:rPr lang="en-US" dirty="0">
                <a:ln>
                  <a:noFill/>
                </a:ln>
                <a:solidFill>
                  <a:srgbClr val="000000"/>
                </a:solidFill>
                <a:effectLst>
                  <a:outerShdw blurRad="38100" dist="19050" dir="2700000" algn="tl">
                    <a:schemeClr val="dk1">
                      <a:alpha val="40000"/>
                    </a:schemeClr>
                  </a:outerShdw>
                </a:effectLst>
                <a:latin typeface="Times New Roman" panose="02020603050405020304" pitchFamily="18" charset="0"/>
                <a:ea typeface="Calibri" panose="020F0502020204030204" pitchFamily="34" charset="0"/>
              </a:rPr>
              <a:t> </a:t>
            </a:r>
            <a:r>
              <a:rPr lang="en-US" dirty="0" err="1">
                <a:ln>
                  <a:noFill/>
                </a:ln>
                <a:solidFill>
                  <a:srgbClr val="000000"/>
                </a:solidFill>
                <a:effectLst>
                  <a:outerShdw blurRad="38100" dist="19050" dir="2700000" algn="tl">
                    <a:schemeClr val="dk1">
                      <a:alpha val="40000"/>
                    </a:schemeClr>
                  </a:outerShdw>
                </a:effectLst>
                <a:latin typeface="Times New Roman" panose="02020603050405020304" pitchFamily="18" charset="0"/>
                <a:ea typeface="Calibri" panose="020F0502020204030204" pitchFamily="34" charset="0"/>
              </a:rPr>
              <a:t>độ</a:t>
            </a:r>
            <a:r>
              <a:rPr lang="en-US" dirty="0">
                <a:ln>
                  <a:noFill/>
                </a:ln>
                <a:solidFill>
                  <a:srgbClr val="000000"/>
                </a:solidFill>
                <a:effectLst>
                  <a:outerShdw blurRad="38100" dist="19050" dir="2700000" algn="tl">
                    <a:schemeClr val="dk1">
                      <a:alpha val="40000"/>
                    </a:schemeClr>
                  </a:outerShdw>
                </a:effectLst>
                <a:latin typeface="Times New Roman" panose="02020603050405020304" pitchFamily="18" charset="0"/>
                <a:ea typeface="Calibri" panose="020F0502020204030204" pitchFamily="34" charset="0"/>
              </a:rPr>
              <a:t> </a:t>
            </a:r>
            <a:r>
              <a:rPr lang="en-US" dirty="0" err="1">
                <a:ln>
                  <a:noFill/>
                </a:ln>
                <a:solidFill>
                  <a:srgbClr val="000000"/>
                </a:solidFill>
                <a:effectLst>
                  <a:outerShdw blurRad="38100" dist="19050" dir="2700000" algn="tl">
                    <a:schemeClr val="dk1">
                      <a:alpha val="40000"/>
                    </a:schemeClr>
                  </a:outerShdw>
                </a:effectLst>
                <a:latin typeface="Times New Roman" panose="02020603050405020304" pitchFamily="18" charset="0"/>
                <a:ea typeface="Calibri" panose="020F0502020204030204" pitchFamily="34" charset="0"/>
              </a:rPr>
              <a:t>xe</a:t>
            </a:r>
            <a:endParaRPr lang="en-US" dirty="0">
              <a:effectLst/>
              <a:latin typeface="Times New Roman" panose="02020603050405020304" pitchFamily="18" charset="0"/>
              <a:ea typeface="Calibri" panose="020F0502020204030204" pitchFamily="34" charset="0"/>
            </a:endParaRPr>
          </a:p>
        </p:txBody>
      </p:sp>
      <p:sp>
        <p:nvSpPr>
          <p:cNvPr id="10" name="Rectangle 9"/>
          <p:cNvSpPr/>
          <p:nvPr/>
        </p:nvSpPr>
        <p:spPr>
          <a:xfrm rot="16200000">
            <a:off x="995325" y="3172554"/>
            <a:ext cx="2216150" cy="3967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50000"/>
              </a:lnSpc>
              <a:spcBef>
                <a:spcPts val="300"/>
              </a:spcBef>
              <a:spcAft>
                <a:spcPts val="300"/>
              </a:spcAft>
            </a:pPr>
            <a:r>
              <a:rPr lang="en-US" dirty="0" err="1" smtClean="0">
                <a:ln>
                  <a:noFill/>
                </a:ln>
                <a:solidFill>
                  <a:srgbClr val="000000"/>
                </a:solidFill>
                <a:effectLst>
                  <a:outerShdw blurRad="38100" dist="19050" dir="2700000" algn="tl">
                    <a:schemeClr val="dk1">
                      <a:alpha val="40000"/>
                    </a:schemeClr>
                  </a:outerShdw>
                </a:effectLst>
                <a:latin typeface="Times New Roman" panose="02020603050405020304" pitchFamily="18" charset="0"/>
                <a:ea typeface="Calibri" panose="020F0502020204030204" pitchFamily="34" charset="0"/>
              </a:rPr>
              <a:t>Tỷ</a:t>
            </a:r>
            <a:r>
              <a:rPr lang="en-US" dirty="0" smtClean="0">
                <a:ln>
                  <a:noFill/>
                </a:ln>
                <a:solidFill>
                  <a:srgbClr val="000000"/>
                </a:solidFill>
                <a:effectLst>
                  <a:outerShdw blurRad="38100" dist="19050" dir="2700000" algn="tl">
                    <a:schemeClr val="dk1">
                      <a:alpha val="40000"/>
                    </a:schemeClr>
                  </a:outerShdw>
                </a:effectLst>
                <a:latin typeface="Times New Roman" panose="02020603050405020304" pitchFamily="18" charset="0"/>
                <a:ea typeface="Calibri" panose="020F0502020204030204" pitchFamily="34" charset="0"/>
              </a:rPr>
              <a:t> </a:t>
            </a:r>
            <a:r>
              <a:rPr lang="en-US" dirty="0" err="1" smtClean="0">
                <a:ln>
                  <a:noFill/>
                </a:ln>
                <a:solidFill>
                  <a:srgbClr val="000000"/>
                </a:solidFill>
                <a:effectLst>
                  <a:outerShdw blurRad="38100" dist="19050" dir="2700000" algn="tl">
                    <a:schemeClr val="dk1">
                      <a:alpha val="40000"/>
                    </a:schemeClr>
                  </a:outerShdw>
                </a:effectLst>
                <a:latin typeface="Times New Roman" panose="02020603050405020304" pitchFamily="18" charset="0"/>
                <a:ea typeface="Calibri" panose="020F0502020204030204" pitchFamily="34" charset="0"/>
              </a:rPr>
              <a:t>số</a:t>
            </a:r>
            <a:r>
              <a:rPr lang="en-US" dirty="0" smtClean="0">
                <a:ln>
                  <a:noFill/>
                </a:ln>
                <a:solidFill>
                  <a:srgbClr val="000000"/>
                </a:solidFill>
                <a:effectLst>
                  <a:outerShdw blurRad="38100" dist="19050" dir="2700000" algn="tl">
                    <a:schemeClr val="dk1">
                      <a:alpha val="40000"/>
                    </a:schemeClr>
                  </a:outerShdw>
                </a:effectLst>
                <a:latin typeface="Times New Roman" panose="02020603050405020304" pitchFamily="18" charset="0"/>
                <a:ea typeface="Calibri" panose="020F0502020204030204" pitchFamily="34" charset="0"/>
              </a:rPr>
              <a:t> </a:t>
            </a:r>
            <a:r>
              <a:rPr lang="en-US" dirty="0" err="1" smtClean="0">
                <a:ln>
                  <a:noFill/>
                </a:ln>
                <a:solidFill>
                  <a:srgbClr val="000000"/>
                </a:solidFill>
                <a:effectLst>
                  <a:outerShdw blurRad="38100" dist="19050" dir="2700000" algn="tl">
                    <a:schemeClr val="dk1">
                      <a:alpha val="40000"/>
                    </a:schemeClr>
                  </a:outerShdw>
                </a:effectLst>
                <a:latin typeface="Times New Roman" panose="02020603050405020304" pitchFamily="18" charset="0"/>
                <a:ea typeface="Calibri" panose="020F0502020204030204" pitchFamily="34" charset="0"/>
              </a:rPr>
              <a:t>truyền</a:t>
            </a:r>
            <a:endParaRPr lang="en-US"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5575559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 name="AutoShape 50"/>
          <p:cNvSpPr>
            <a:spLocks noChangeArrowheads="1"/>
          </p:cNvSpPr>
          <p:nvPr/>
        </p:nvSpPr>
        <p:spPr bwMode="gray">
          <a:xfrm>
            <a:off x="369811" y="218732"/>
            <a:ext cx="7314606" cy="508000"/>
          </a:xfrm>
          <a:prstGeom prst="roundRect">
            <a:avLst>
              <a:gd name="adj" fmla="val 50000"/>
            </a:avLst>
          </a:prstGeom>
          <a:noFill/>
          <a:ln w="28575" algn="ctr">
            <a:noFill/>
            <a:round/>
            <a:headEnd/>
            <a:tailEnd/>
          </a:ln>
          <a:effectLst/>
        </p:spPr>
        <p:txBody>
          <a:bodyPr wrap="none" anchor="ctr"/>
          <a:lstStyle/>
          <a:p>
            <a:pPr eaLnBrk="0" hangingPunct="0"/>
            <a:r>
              <a:rPr lang="en-US" sz="2800" b="1" dirty="0" smtClean="0">
                <a:solidFill>
                  <a:schemeClr val="bg1"/>
                </a:solidFill>
                <a:latin typeface="Times New Roman" pitchFamily="18" charset="0"/>
                <a:cs typeface="Times New Roman" pitchFamily="18" charset="0"/>
              </a:rPr>
              <a:t>4. KẾT LUẬN</a:t>
            </a:r>
            <a:endParaRPr lang="en-US" sz="2800" b="1" dirty="0">
              <a:solidFill>
                <a:schemeClr val="bg1"/>
              </a:solidFill>
              <a:latin typeface="Times New Roman" pitchFamily="18" charset="0"/>
              <a:cs typeface="Times New Roman" pitchFamily="18" charset="0"/>
            </a:endParaRPr>
          </a:p>
        </p:txBody>
      </p:sp>
      <p:sp>
        <p:nvSpPr>
          <p:cNvPr id="2" name="Rectangle 1"/>
          <p:cNvSpPr/>
          <p:nvPr/>
        </p:nvSpPr>
        <p:spPr>
          <a:xfrm>
            <a:off x="355369" y="1009918"/>
            <a:ext cx="8458200" cy="4893647"/>
          </a:xfrm>
          <a:prstGeom prst="rect">
            <a:avLst/>
          </a:prstGeom>
        </p:spPr>
        <p:txBody>
          <a:bodyPr wrap="square">
            <a:spAutoFit/>
          </a:bodyPr>
          <a:lstStyle/>
          <a:p>
            <a:pPr algn="just">
              <a:lnSpc>
                <a:spcPct val="150000"/>
              </a:lnSpc>
            </a:pPr>
            <a:r>
              <a:rPr lang="en-US" sz="2600" b="1" dirty="0">
                <a:solidFill>
                  <a:srgbClr val="FF0000"/>
                </a:solidFill>
                <a:latin typeface="Times New Roman" panose="02020603050405020304" pitchFamily="18" charset="0"/>
                <a:cs typeface="Times New Roman" panose="02020603050405020304" pitchFamily="18" charset="0"/>
              </a:rPr>
              <a:t>3. </a:t>
            </a:r>
            <a:r>
              <a:rPr lang="en-US" sz="2600" b="1" dirty="0" err="1">
                <a:solidFill>
                  <a:srgbClr val="FF0000"/>
                </a:solidFill>
                <a:latin typeface="Times New Roman" panose="02020603050405020304" pitchFamily="18" charset="0"/>
                <a:cs typeface="Times New Roman" panose="02020603050405020304" pitchFamily="18" charset="0"/>
              </a:rPr>
              <a:t>Kiến</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nghị</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và</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hướng</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nghiên</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cứu</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tiếp</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theo</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của</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đề</a:t>
            </a:r>
            <a:r>
              <a:rPr lang="en-US" sz="2600" b="1" dirty="0">
                <a:solidFill>
                  <a:srgbClr val="FF0000"/>
                </a:solidFill>
                <a:latin typeface="Times New Roman" panose="02020603050405020304" pitchFamily="18" charset="0"/>
                <a:cs typeface="Times New Roman" panose="02020603050405020304" pitchFamily="18" charset="0"/>
              </a:rPr>
              <a:t> </a:t>
            </a:r>
            <a:r>
              <a:rPr lang="en-US" sz="2600" b="1" dirty="0" err="1">
                <a:solidFill>
                  <a:srgbClr val="FF0000"/>
                </a:solidFill>
                <a:latin typeface="Times New Roman" panose="02020603050405020304" pitchFamily="18" charset="0"/>
                <a:cs typeface="Times New Roman" panose="02020603050405020304" pitchFamily="18" charset="0"/>
              </a:rPr>
              <a:t>tài</a:t>
            </a:r>
            <a:endParaRPr lang="en-US" sz="2600" dirty="0">
              <a:solidFill>
                <a:srgbClr val="FF0000"/>
              </a:solidFill>
              <a:latin typeface="Times New Roman" panose="02020603050405020304" pitchFamily="18" charset="0"/>
              <a:cs typeface="Times New Roman" panose="02020603050405020304" pitchFamily="18" charset="0"/>
            </a:endParaRPr>
          </a:p>
          <a:p>
            <a:pPr algn="just">
              <a:lnSpc>
                <a:spcPct val="150000"/>
              </a:lnSpc>
            </a:pPr>
            <a:r>
              <a:rPr lang="en-US" sz="2600" dirty="0" smtClean="0">
                <a:solidFill>
                  <a:srgbClr val="FF0000"/>
                </a:solidFill>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Hoàn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điều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khiển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thống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cực</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pPr lvl="0" algn="just">
              <a:lnSpc>
                <a:spcPct val="150000"/>
              </a:lnSpc>
            </a:pP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Nghiên</a:t>
            </a:r>
            <a:r>
              <a:rPr lang="en-US" sz="2600" dirty="0" smtClean="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cứu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và</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thực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nghiệm</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hệ</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thống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lái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tích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cực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trên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xe</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thật</a:t>
            </a:r>
            <a:r>
              <a:rPr lang="en-US" sz="2600" dirty="0">
                <a:latin typeface="Times New Roman" panose="02020603050405020304" pitchFamily="18" charset="0"/>
                <a:cs typeface="Times New Roman" panose="02020603050405020304" pitchFamily="18" charset="0"/>
              </a:rPr>
              <a:t>.</a:t>
            </a:r>
          </a:p>
          <a:p>
            <a:pPr lvl="0" algn="just">
              <a:lnSpc>
                <a:spcPct val="150000"/>
              </a:lnSpc>
            </a:pP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Kết</a:t>
            </a:r>
            <a:r>
              <a:rPr lang="en-US" sz="2600" dirty="0" smtClean="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quả</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nghiên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cứu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trên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làm</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cơ</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sở</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để</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nghiên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cứu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các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hệ</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thống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lái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tích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cực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khác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như</a:t>
            </a:r>
            <a:r>
              <a:rPr lang="en-US" sz="2600" dirty="0">
                <a:latin typeface="Times New Roman" panose="02020603050405020304" pitchFamily="18" charset="0"/>
                <a:cs typeface="Times New Roman" panose="02020603050405020304" pitchFamily="18" charset="0"/>
              </a:rPr>
              <a:t> ARS, 4WS </a:t>
            </a:r>
            <a:r>
              <a:rPr lang="en-US" sz="2600" dirty="0" err="1">
                <a:latin typeface="Times New Roman" panose="02020603050405020304" pitchFamily="18" charset="0"/>
                <a:cs typeface="Times New Roman" panose="02020603050405020304" pitchFamily="18" charset="0"/>
              </a:rPr>
              <a:t>và</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xa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hơn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nửa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là</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hệ</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thống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lái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tự</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động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đang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ngày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càng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phát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triển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trên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thế</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giới</a:t>
            </a:r>
            <a:r>
              <a:rPr lang="en-US" sz="2600" dirty="0">
                <a:latin typeface="Times New Roman" panose="02020603050405020304" pitchFamily="18" charset="0"/>
                <a:cs typeface="Times New Roman" panose="02020603050405020304" pitchFamily="18" charset="0"/>
              </a:rPr>
              <a:t>.</a:t>
            </a:r>
          </a:p>
          <a:p>
            <a:pPr algn="just">
              <a:lnSpc>
                <a:spcPct val="150000"/>
              </a:lnSpc>
            </a:pPr>
            <a:endParaRPr lang="en-US" sz="2600" dirty="0">
              <a:latin typeface="Times New Roman" panose="02020603050405020304" pitchFamily="18" charset="0"/>
              <a:cs typeface="Times New Roman" panose="02020603050405020304" pitchFamily="18" charset="0"/>
            </a:endParaRPr>
          </a:p>
        </p:txBody>
      </p:sp>
      <p:sp>
        <p:nvSpPr>
          <p:cNvPr id="6" name="Snip Diagonal Corner Rectangle 3"/>
          <p:cNvSpPr>
            <a:spLocks/>
          </p:cNvSpPr>
          <p:nvPr/>
        </p:nvSpPr>
        <p:spPr bwMode="auto">
          <a:xfrm>
            <a:off x="12469" y="0"/>
            <a:ext cx="9144000"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r>
              <a:rPr lang="en-US" sz="3200" b="1" dirty="0" smtClean="0">
                <a:solidFill>
                  <a:schemeClr val="bg1"/>
                </a:solidFill>
                <a:latin typeface="Times New Roman" panose="02020603050405020304" pitchFamily="18" charset="0"/>
                <a:cs typeface="Times New Roman" panose="02020603050405020304" pitchFamily="18" charset="0"/>
              </a:rPr>
              <a:t>KẾT LUẬN</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5" name="Action Button: Home 4">
            <a:hlinkClick r:id="rId3" action="ppaction://hlinksldjump" highlightClick="1"/>
          </p:cNvPr>
          <p:cNvSpPr/>
          <p:nvPr/>
        </p:nvSpPr>
        <p:spPr>
          <a:xfrm>
            <a:off x="8458199" y="6408978"/>
            <a:ext cx="386903" cy="411368"/>
          </a:xfrm>
          <a:prstGeom prst="actionButtonHome">
            <a:avLst/>
          </a:prstGeom>
          <a:solidFill>
            <a:srgbClr val="660066"/>
          </a:solidFill>
          <a:ln w="57150" cmpd="sng">
            <a:solidFill>
              <a:srgbClr val="FFFFFF"/>
            </a:solidFill>
          </a:ln>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431041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 name="Snip Diagonal Corner Rectangle 3"/>
          <p:cNvSpPr>
            <a:spLocks/>
          </p:cNvSpPr>
          <p:nvPr/>
        </p:nvSpPr>
        <p:spPr bwMode="auto">
          <a:xfrm>
            <a:off x="-26831" y="5029200"/>
            <a:ext cx="9144001"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algn="ctr"/>
            <a:r>
              <a:rPr lang="en-US" sz="2800" b="1" dirty="0">
                <a:solidFill>
                  <a:schemeClr val="bg1"/>
                </a:solidFill>
                <a:latin typeface="Times New Roman" pitchFamily="18" charset="0"/>
                <a:cs typeface="Times New Roman" pitchFamily="18" charset="0"/>
              </a:rPr>
              <a:t>XIN TRÂN TRỌNG CẢM ƠN QUÝ THẦY CÔ !</a:t>
            </a:r>
            <a:endParaRPr lang="vi-VN" sz="2800" b="1" dirty="0">
              <a:solidFill>
                <a:schemeClr val="bg1"/>
              </a:solidFill>
              <a:latin typeface="Times New Roman" pitchFamily="18" charset="0"/>
              <a:cs typeface="Times New Roman" pitchFamily="18" charset="0"/>
            </a:endParaRPr>
          </a:p>
        </p:txBody>
      </p:sp>
      <p:pic>
        <p:nvPicPr>
          <p:cNvPr id="7" name="Picture 2" descr="https://encrypted-tbn0.gstatic.com/images?q=tbn:ANd9GcTnk2cFXhBgHJBB8PL-w38JF1tgHsa0RBNv4rtJNJqfujZFiUmW"/>
          <p:cNvPicPr>
            <a:picLocks noChangeAspect="1" noChangeArrowheads="1"/>
          </p:cNvPicPr>
          <p:nvPr/>
        </p:nvPicPr>
        <p:blipFill>
          <a:blip r:embed="rId3"/>
          <a:srcRect/>
          <a:stretch>
            <a:fillRect/>
          </a:stretch>
        </p:blipFill>
        <p:spPr bwMode="auto">
          <a:xfrm>
            <a:off x="2667000" y="685800"/>
            <a:ext cx="4062408" cy="4037738"/>
          </a:xfrm>
          <a:prstGeom prst="rect">
            <a:avLst/>
          </a:prstGeom>
          <a:noFill/>
        </p:spPr>
      </p:pic>
    </p:spTree>
    <p:extLst>
      <p:ext uri="{BB962C8B-B14F-4D97-AF65-F5344CB8AC3E}">
        <p14:creationId xmlns:p14="http://schemas.microsoft.com/office/powerpoint/2010/main" val="3581471286"/>
      </p:ext>
    </p:extLst>
  </p:cSld>
  <p:clrMapOvr>
    <a:masterClrMapping/>
  </p:clrMapOvr>
  <p:transition spd="slow">
    <p:push dir="u"/>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11.0&quot;&gt;&lt;object type=&quot;1&quot; unique_id=&quot;10001&quot;&gt;&lt;object type=&quot;2&quot; unique_id=&quot;10002&quot;&gt;&lt;object type=&quot;3&quot; unique_id=&quot;10003&quot;&gt;&lt;property id=&quot;20148&quot; value=&quot;5&quot;/&gt;&lt;property id=&quot;20300&quot; value=&quot;Slide 1&quot;/&gt;&lt;property id=&quot;20307&quot; value=&quot;539&quot;/&gt;&lt;/object&gt;&lt;object type=&quot;3&quot; unique_id=&quot;10004&quot;&gt;&lt;property id=&quot;20148&quot; value=&quot;5&quot;/&gt;&lt;property id=&quot;20300&quot; value=&quot;Slide 2&quot;/&gt;&lt;property id=&quot;20307&quot; value=&quot;818&quot;/&gt;&lt;/object&gt;&lt;object type=&quot;3&quot; unique_id=&quot;10006&quot;&gt;&lt;property id=&quot;20148&quot; value=&quot;5&quot;/&gt;&lt;property id=&quot;20300&quot; value=&quot;Slide 3&quot;/&gt;&lt;property id=&quot;20307&quot; value=&quot;712&quot;/&gt;&lt;/object&gt;&lt;object type=&quot;3&quot; unique_id=&quot;10007&quot;&gt;&lt;property id=&quot;20148&quot; value=&quot;5&quot;/&gt;&lt;property id=&quot;20300&quot; value=&quot;Slide 4&quot;/&gt;&lt;property id=&quot;20307&quot; value=&quot;882&quot;/&gt;&lt;/object&gt;&lt;object type=&quot;3&quot; unique_id=&quot;10008&quot;&gt;&lt;property id=&quot;20148&quot; value=&quot;5&quot;/&gt;&lt;property id=&quot;20300&quot; value=&quot;Slide 5&quot;/&gt;&lt;property id=&quot;20307&quot; value=&quot;883&quot;/&gt;&lt;/object&gt;&lt;object type=&quot;3&quot; unique_id=&quot;10009&quot;&gt;&lt;property id=&quot;20148&quot; value=&quot;5&quot;/&gt;&lt;property id=&quot;20300&quot; value=&quot;Slide 6&quot;/&gt;&lt;property id=&quot;20307&quot; value=&quot;885&quot;/&gt;&lt;/object&gt;&lt;object type=&quot;3&quot; unique_id=&quot;10010&quot;&gt;&lt;property id=&quot;20148&quot; value=&quot;5&quot;/&gt;&lt;property id=&quot;20300&quot; value=&quot;Slide 7&quot;/&gt;&lt;property id=&quot;20307&quot; value=&quot;890&quot;/&gt;&lt;/object&gt;&lt;object type=&quot;3&quot; unique_id=&quot;10011&quot;&gt;&lt;property id=&quot;20148&quot; value=&quot;5&quot;/&gt;&lt;property id=&quot;20300&quot; value=&quot;Slide 8&quot;/&gt;&lt;property id=&quot;20307&quot; value=&quot;891&quot;/&gt;&lt;/object&gt;&lt;object type=&quot;3&quot; unique_id=&quot;10012&quot;&gt;&lt;property id=&quot;20148&quot; value=&quot;5&quot;/&gt;&lt;property id=&quot;20300&quot; value=&quot;Slide 9&quot;/&gt;&lt;property id=&quot;20307&quot; value=&quot;636&quot;/&gt;&lt;/object&gt;&lt;object type=&quot;3&quot; unique_id=&quot;10013&quot;&gt;&lt;property id=&quot;20148&quot; value=&quot;5&quot;/&gt;&lt;property id=&quot;20300&quot; value=&quot;Slide 10&quot;/&gt;&lt;property id=&quot;20307&quot; value=&quot;892&quot;/&gt;&lt;/object&gt;&lt;object type=&quot;3&quot; unique_id=&quot;10014&quot;&gt;&lt;property id=&quot;20148&quot; value=&quot;5&quot;/&gt;&lt;property id=&quot;20300&quot; value=&quot;Slide 11&quot;/&gt;&lt;property id=&quot;20307&quot; value=&quot;893&quot;/&gt;&lt;/object&gt;&lt;object type=&quot;3&quot; unique_id=&quot;10167&quot;&gt;&lt;property id=&quot;20148&quot; value=&quot;5&quot;/&gt;&lt;property id=&quot;20300&quot; value=&quot;Slide 12&quot;/&gt;&lt;property id=&quot;20307&quot; value=&quot;759&quot;/&gt;&lt;/object&gt;&lt;object type=&quot;3&quot; unique_id=&quot;10168&quot;&gt;&lt;property id=&quot;20148&quot; value=&quot;5&quot;/&gt;&lt;property id=&quot;20300&quot; value=&quot;Slide 13&quot;/&gt;&lt;property id=&quot;20307&quot; value=&quot;822&quot;/&gt;&lt;/object&gt;&lt;/object&gt;&lt;object type=&quot;8&quot; unique_id=&quot;10336&quot;&gt;&lt;/object&gt;&lt;/object&gt;&lt;/database&gt;"/>
  <p:tag name="SECTOMILLISECCONVERTED" val="1"/>
</p:tagLst>
</file>

<file path=ppt/theme/theme1.xml><?xml version="1.0" encoding="utf-8"?>
<a:theme xmlns:a="http://schemas.openxmlformats.org/drawingml/2006/main" name="cdb2004c003l-[ThuVienNet.VN]">
  <a:themeElements>
    <a:clrScheme name="sample 1">
      <a:dk1>
        <a:srgbClr val="163794"/>
      </a:dk1>
      <a:lt1>
        <a:srgbClr val="FFFFFF"/>
      </a:lt1>
      <a:dk2>
        <a:srgbClr val="000000"/>
      </a:dk2>
      <a:lt2>
        <a:srgbClr val="C0C0C0"/>
      </a:lt2>
      <a:accent1>
        <a:srgbClr val="009999"/>
      </a:accent1>
      <a:accent2>
        <a:srgbClr val="990000"/>
      </a:accent2>
      <a:accent3>
        <a:srgbClr val="FFFFFF"/>
      </a:accent3>
      <a:accent4>
        <a:srgbClr val="112D7E"/>
      </a:accent4>
      <a:accent5>
        <a:srgbClr val="AACACA"/>
      </a:accent5>
      <a:accent6>
        <a:srgbClr val="8A0000"/>
      </a:accent6>
      <a:hlink>
        <a:srgbClr val="6699FF"/>
      </a:hlink>
      <a:folHlink>
        <a:srgbClr val="969696"/>
      </a:folHlink>
    </a:clrScheme>
    <a:fontScheme name="sample">
      <a:majorFont>
        <a:latin typeface="Verdan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gradFill rotWithShape="1">
          <a:gsLst>
            <a:gs pos="0">
              <a:srgbClr val="FFFFFF"/>
            </a:gs>
            <a:gs pos="100000">
              <a:srgbClr val="E7F5CF"/>
            </a:gs>
          </a:gsLst>
          <a:lin ang="0" scaled="1"/>
        </a:gradFill>
        <a:ln w="3175" algn="ctr">
          <a:solidFill>
            <a:schemeClr val="folHlink"/>
          </a:solidFill>
          <a:round/>
          <a:headEnd/>
          <a:tailEnd/>
        </a:ln>
      </a:spPr>
      <a:bodyPr wrap="none" anchor="ctr"/>
      <a:lstStyle>
        <a:defPPr marL="0" indent="0">
          <a:buNone/>
          <a:defRPr sz="2800" b="1" dirty="0">
            <a:solidFill>
              <a:srgbClr val="FF0000"/>
            </a:solidFill>
            <a:latin typeface="Times New Roman" panose="02020603050405020304" pitchFamily="18" charset="0"/>
            <a:cs typeface="Times New Roman" panose="02020603050405020304" pitchFamily="18" charset="0"/>
          </a:defRPr>
        </a:defPPr>
      </a:lstStyle>
    </a:spDef>
  </a:objectDefaults>
  <a:extraClrSchemeLst>
    <a:extraClrScheme>
      <a:clrScheme name="sample 1">
        <a:dk1>
          <a:srgbClr val="163794"/>
        </a:dk1>
        <a:lt1>
          <a:srgbClr val="FFFFFF"/>
        </a:lt1>
        <a:dk2>
          <a:srgbClr val="000000"/>
        </a:dk2>
        <a:lt2>
          <a:srgbClr val="C0C0C0"/>
        </a:lt2>
        <a:accent1>
          <a:srgbClr val="009999"/>
        </a:accent1>
        <a:accent2>
          <a:srgbClr val="990000"/>
        </a:accent2>
        <a:accent3>
          <a:srgbClr val="FFFFFF"/>
        </a:accent3>
        <a:accent4>
          <a:srgbClr val="112D7E"/>
        </a:accent4>
        <a:accent5>
          <a:srgbClr val="AACACA"/>
        </a:accent5>
        <a:accent6>
          <a:srgbClr val="8A0000"/>
        </a:accent6>
        <a:hlink>
          <a:srgbClr val="6699FF"/>
        </a:hlink>
        <a:folHlink>
          <a:srgbClr val="969696"/>
        </a:folHlink>
      </a:clrScheme>
      <a:clrMap bg1="lt1" tx1="dk1" bg2="lt2" tx2="dk2" accent1="accent1" accent2="accent2" accent3="accent3" accent4="accent4" accent5="accent5" accent6="accent6" hlink="hlink" folHlink="folHlink"/>
    </a:extraClrScheme>
    <a:extraClrScheme>
      <a:clrScheme name="sample 2">
        <a:dk1>
          <a:srgbClr val="29698D"/>
        </a:dk1>
        <a:lt1>
          <a:srgbClr val="FFFFFF"/>
        </a:lt1>
        <a:dk2>
          <a:srgbClr val="000000"/>
        </a:dk2>
        <a:lt2>
          <a:srgbClr val="A1BABD"/>
        </a:lt2>
        <a:accent1>
          <a:srgbClr val="FF5050"/>
        </a:accent1>
        <a:accent2>
          <a:srgbClr val="FF9933"/>
        </a:accent2>
        <a:accent3>
          <a:srgbClr val="FFFFFF"/>
        </a:accent3>
        <a:accent4>
          <a:srgbClr val="215978"/>
        </a:accent4>
        <a:accent5>
          <a:srgbClr val="FFB3B3"/>
        </a:accent5>
        <a:accent6>
          <a:srgbClr val="E78A2D"/>
        </a:accent6>
        <a:hlink>
          <a:srgbClr val="00CC99"/>
        </a:hlink>
        <a:folHlink>
          <a:srgbClr val="83A6A7"/>
        </a:folHlink>
      </a:clrScheme>
      <a:clrMap bg1="lt1" tx1="dk1" bg2="lt2" tx2="dk2" accent1="accent1" accent2="accent2" accent3="accent3" accent4="accent4" accent5="accent5" accent6="accent6" hlink="hlink" folHlink="folHlink"/>
    </a:extraClrScheme>
    <a:extraClrScheme>
      <a:clrScheme name="sample 3">
        <a:dk1>
          <a:srgbClr val="666699"/>
        </a:dk1>
        <a:lt1>
          <a:srgbClr val="FFFFFF"/>
        </a:lt1>
        <a:dk2>
          <a:srgbClr val="000000"/>
        </a:dk2>
        <a:lt2>
          <a:srgbClr val="C0C0C0"/>
        </a:lt2>
        <a:accent1>
          <a:srgbClr val="72B88E"/>
        </a:accent1>
        <a:accent2>
          <a:srgbClr val="C78DD7"/>
        </a:accent2>
        <a:accent3>
          <a:srgbClr val="FFFFFF"/>
        </a:accent3>
        <a:accent4>
          <a:srgbClr val="565682"/>
        </a:accent4>
        <a:accent5>
          <a:srgbClr val="BCD8C6"/>
        </a:accent5>
        <a:accent6>
          <a:srgbClr val="B47FC3"/>
        </a:accent6>
        <a:hlink>
          <a:srgbClr val="3197BB"/>
        </a:hlink>
        <a:folHlink>
          <a:srgbClr val="878FA5"/>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660066"/>
        </a:solidFill>
        <a:ln w="57150" cmpd="sng">
          <a:solidFill>
            <a:srgbClr val="FFFFFF"/>
          </a:solidFill>
        </a:ln>
      </a:spPr>
      <a:bodyPr/>
      <a:lstStyle/>
      <a: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a:style>
    </a:sp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660066"/>
        </a:solidFill>
        <a:ln w="57150" cmpd="sng">
          <a:solidFill>
            <a:srgbClr val="FFFFFF"/>
          </a:solidFill>
        </a:ln>
      </a:spPr>
      <a:bodyPr/>
      <a:lstStyle/>
      <a: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a:style>
    </a:sp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14326</TotalTime>
  <Words>888</Words>
  <Application>Microsoft Office PowerPoint</Application>
  <PresentationFormat>On-screen Show (4:3)</PresentationFormat>
  <Paragraphs>156</Paragraphs>
  <Slides>13</Slides>
  <Notes>13</Notes>
  <HiddenSlides>0</HiddenSlides>
  <MMClips>0</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13</vt:i4>
      </vt:variant>
    </vt:vector>
  </HeadingPairs>
  <TitlesOfParts>
    <vt:vector size="25" baseType="lpstr">
      <vt:lpstr>Arial Unicode MS</vt:lpstr>
      <vt:lpstr>ＭＳ Ｐゴシック</vt:lpstr>
      <vt:lpstr>.VnArial</vt:lpstr>
      <vt:lpstr>Arial</vt:lpstr>
      <vt:lpstr>Calibri</vt:lpstr>
      <vt:lpstr>Consolas</vt:lpstr>
      <vt:lpstr>Times New Roman</vt:lpstr>
      <vt:lpstr>Verdana</vt:lpstr>
      <vt:lpstr>Wingdings</vt:lpstr>
      <vt:lpstr>cdb2004c003l-[ThuVienNet.VN]</vt:lpstr>
      <vt:lpstr>Diseño predeterminado</vt:lpstr>
      <vt:lpstr>2_Diseño predeterminado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Hot Tip</dc:title>
  <dc:creator>Dr.Luong</dc:creator>
  <cp:lastModifiedBy>HP</cp:lastModifiedBy>
  <cp:revision>796</cp:revision>
  <cp:lastPrinted>2017-05-26T03:02:31Z</cp:lastPrinted>
  <dcterms:created xsi:type="dcterms:W3CDTF">2013-09-11T03:08:41Z</dcterms:created>
  <dcterms:modified xsi:type="dcterms:W3CDTF">2019-01-15T05:24:05Z</dcterms:modified>
</cp:coreProperties>
</file>